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notesMasters/_rels/notesMaster1.xml.rels" ContentType="application/vnd.openxmlformats-package.relationships+xml"/>
  <Override PartName="/ppt/notesMasters/notesMaster1.xml" ContentType="application/vnd.openxmlformats-officedocument.presentationml.notesMaster+xml"/>
  <Override PartName="/ppt/presProps.xml" ContentType="application/vnd.openxmlformats-officedocument.presentationml.presProp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media/image2.jpeg" ContentType="image/jpeg"/>
  <Override PartName="/ppt/media/image9.png" ContentType="image/png"/>
  <Override PartName="/ppt/media/image19.png" ContentType="image/png"/>
  <Override PartName="/ppt/media/image21.png" ContentType="image/png"/>
  <Override PartName="/ppt/media/image4.png" ContentType="image/png"/>
  <Override PartName="/ppt/media/image14.png" ContentType="image/png"/>
  <Override PartName="/ppt/media/image3.jpeg" ContentType="image/jpeg"/>
  <Override PartName="/ppt/media/image7.png" ContentType="image/png"/>
  <Override PartName="/ppt/media/image17.png" ContentType="image/png"/>
  <Override PartName="/ppt/media/image5.png" ContentType="image/png"/>
  <Override PartName="/ppt/media/image15.png" ContentType="image/png"/>
  <Override PartName="/ppt/media/image6.png" ContentType="image/png"/>
  <Override PartName="/ppt/media/image16.png" ContentType="image/png"/>
  <Override PartName="/ppt/media/image18.png" ContentType="image/png"/>
  <Override PartName="/ppt/media/image8.png" ContentType="image/png"/>
  <Override PartName="/ppt/media/image11.png" ContentType="image/png"/>
  <Override PartName="/ppt/media/image1.png" ContentType="image/png"/>
  <Override PartName="/ppt/media/image12.png" ContentType="image/png"/>
  <Override PartName="/ppt/media/image22.png" ContentType="image/png"/>
  <Override PartName="/ppt/media/image20.gif" ContentType="image/gif"/>
  <Override PartName="/ppt/media/image13.png" ContentType="image/png"/>
  <Override PartName="/ppt/media/image10.png" ContentType="image/png"/>
  <Override PartName="/ppt/media/image23.png" ContentType="image/png"/>
  <Override PartName="/ppt/_rels/presentation.xml.rels" ContentType="application/vnd.openxmlformats-package.relationships+xml"/>
  <Override PartName="/ppt/slideLayouts/_rels/slideLayout17.xml.rels" ContentType="application/vnd.openxmlformats-package.relationships+xml"/>
  <Override PartName="/ppt/slideLayouts/_rels/slideLayout16.xml.rels" ContentType="application/vnd.openxmlformats-package.relationships+xml"/>
  <Override PartName="/ppt/slideLayouts/_rels/slideLayout15.xml.rels" ContentType="application/vnd.openxmlformats-package.relationships+xml"/>
  <Override PartName="/ppt/slideLayouts/_rels/slideLayout6.xml.rels" ContentType="application/vnd.openxmlformats-package.relationships+xml"/>
  <Override PartName="/ppt/slideLayouts/_rels/slideLayout11.xml.rels" ContentType="application/vnd.openxmlformats-package.relationships+xml"/>
  <Override PartName="/ppt/slideLayouts/_rels/slideLayout10.xml.rels" ContentType="application/vnd.openxmlformats-package.relationships+xml"/>
  <Override PartName="/ppt/slideLayouts/_rels/slideLayout5.xml.rels" ContentType="application/vnd.openxmlformats-package.relationships+xml"/>
  <Override PartName="/ppt/slideLayouts/_rels/slideLayout23.xml.rels" ContentType="application/vnd.openxmlformats-package.relationships+xml"/>
  <Override PartName="/ppt/slideLayouts/_rels/slideLayout4.xml.rels" ContentType="application/vnd.openxmlformats-package.relationships+xml"/>
  <Override PartName="/ppt/slideLayouts/_rels/slideLayout9.xml.rels" ContentType="application/vnd.openxmlformats-package.relationships+xml"/>
  <Override PartName="/ppt/slideLayouts/_rels/slideLayout22.xml.rels" ContentType="application/vnd.openxmlformats-package.relationships+xml"/>
  <Override PartName="/ppt/slideLayouts/_rels/slideLayout19.xml.rels" ContentType="application/vnd.openxmlformats-package.relationships+xml"/>
  <Override PartName="/ppt/slideLayouts/_rels/slideLayout8.xml.rels" ContentType="application/vnd.openxmlformats-package.relationships+xml"/>
  <Override PartName="/ppt/slideLayouts/_rels/slideLayout21.xml.rels" ContentType="application/vnd.openxmlformats-package.relationships+xml"/>
  <Override PartName="/ppt/slideLayouts/_rels/slideLayout13.xml.rels" ContentType="application/vnd.openxmlformats-package.relationships+xml"/>
  <Override PartName="/ppt/slideLayouts/_rels/slideLayout2.xml.rels" ContentType="application/vnd.openxmlformats-package.relationships+xml"/>
  <Override PartName="/ppt/slideLayouts/_rels/slideLayout18.xml.rels" ContentType="application/vnd.openxmlformats-package.relationships+xml"/>
  <Override PartName="/ppt/slideLayouts/_rels/slideLayout7.xml.rels" ContentType="application/vnd.openxmlformats-package.relationships+xml"/>
  <Override PartName="/ppt/slideLayouts/_rels/slideLayout20.xml.rels" ContentType="application/vnd.openxmlformats-package.relationships+xml"/>
  <Override PartName="/ppt/slideLayouts/_rels/slideLayout12.xml.rels" ContentType="application/vnd.openxmlformats-package.relationships+xml"/>
  <Override PartName="/ppt/slideLayouts/_rels/slideLayout14.xml.rels" ContentType="application/vnd.openxmlformats-package.relationships+xml"/>
  <Override PartName="/ppt/slideLayouts/_rels/slideLayout3.xml.rels" ContentType="application/vnd.openxmlformats-package.relationships+xml"/>
  <Override PartName="/ppt/slideLayouts/_rels/slideLayout24.xml.rels" ContentType="application/vnd.openxmlformats-package.relationships+xml"/>
  <Override PartName="/ppt/slideLayouts/_rels/slideLayout1.xml.rels" ContentType="application/vnd.openxmlformats-package.relationships+xml"/>
  <Override PartName="/ppt/slideLayouts/slideLayout18.xml" ContentType="application/vnd.openxmlformats-officedocument.presentationml.slideLayout+xml"/>
  <Override PartName="/ppt/slideLayouts/slideLayout2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19.xml" ContentType="application/vnd.openxmlformats-officedocument.presentationml.slideLayout+xml"/>
  <Override PartName="/ppt/slideLayouts/slideLayout21.xml" ContentType="application/vnd.openxmlformats-officedocument.presentationml.slideLayout+xml"/>
  <Override PartName="/ppt/slideLayouts/slideLayout3.xml" ContentType="application/vnd.openxmlformats-officedocument.presentationml.slideLayout+xml"/>
  <Override PartName="/ppt/slideLayouts/slideLayout22.xml" ContentType="application/vnd.openxmlformats-officedocument.presentationml.slideLayout+xml"/>
  <Override PartName="/ppt/slideLayouts/slideLayout4.xml" ContentType="application/vnd.openxmlformats-officedocument.presentationml.slideLayout+xml"/>
  <Override PartName="/ppt/slideLayouts/slideLayout23.xml" ContentType="application/vnd.openxmlformats-officedocument.presentationml.slideLayout+xml"/>
  <Override PartName="/ppt/slideLayouts/slideLayout1.xml" ContentType="application/vnd.openxmlformats-officedocument.presentationml.slideLayout+xml"/>
  <Override PartName="/ppt/slideLayouts/slideLayout24.xml" ContentType="application/vnd.openxmlformats-officedocument.presentationml.slideLayout+xml"/>
  <Override PartName="/ppt/slideLayouts/slideLayout5.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6.xml" ContentType="application/vnd.openxmlformats-officedocument.presentationml.slideLayout+xml"/>
  <Override PartName="/ppt/slideLayouts/slideLayout16.xml" ContentType="application/vnd.openxmlformats-officedocument.presentationml.slideLayout+xml"/>
  <Override PartName="/ppt/slideLayouts/slideLayout7.xml" ContentType="application/vnd.openxmlformats-officedocument.presentationml.slideLayout+xml"/>
  <Override PartName="/ppt/slideLayouts/slideLayout17.xml" ContentType="application/vnd.openxmlformats-officedocument.presentationml.slideLayout+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10.xml" ContentType="application/vnd.openxmlformats-officedocument.presentationml.slide+xml"/>
  <Override PartName="/ppt/slides/slide7.xml" ContentType="application/vnd.openxmlformats-officedocument.presentationml.slide+xml"/>
  <Override PartName="/ppt/slides/slide11.xml" ContentType="application/vnd.openxmlformats-officedocument.presentationml.slide+xml"/>
  <Override PartName="/ppt/slides/slide8.xml" ContentType="application/vnd.openxmlformats-officedocument.presentationml.slide+xml"/>
  <Override PartName="/ppt/slides/slide12.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9.xml" ContentType="application/vnd.openxmlformats-officedocument.presentationml.slide+xml"/>
  <Override PartName="/ppt/slides/slide20.xml" ContentType="application/vnd.openxmlformats-officedocument.presentationml.slide+xml"/>
  <Override PartName="/ppt/slides/slide19.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13.xml" ContentType="application/vnd.openxmlformats-officedocument.presentationml.slide+xml"/>
  <Override PartName="/ppt/slides/slide25.xml" ContentType="application/vnd.openxmlformats-officedocument.presentationml.slide+xml"/>
  <Override PartName="/ppt/slides/_rels/slide29.xml.rels" ContentType="application/vnd.openxmlformats-package.relationships+xml"/>
  <Override PartName="/ppt/slides/_rels/slide28.xml.rels" ContentType="application/vnd.openxmlformats-package.relationships+xml"/>
  <Override PartName="/ppt/slides/_rels/slide9.xml.rels" ContentType="application/vnd.openxmlformats-package.relationships+xml"/>
  <Override PartName="/ppt/slides/_rels/slide27.xml.rels" ContentType="application/vnd.openxmlformats-package.relationships+xml"/>
  <Override PartName="/ppt/slides/_rels/slide24.xml.rels" ContentType="application/vnd.openxmlformats-package.relationships+xml"/>
  <Override PartName="/ppt/slides/_rels/slide6.xml.rels" ContentType="application/vnd.openxmlformats-package.relationships+xml"/>
  <Override PartName="/ppt/slides/_rels/slide23.xml.rels" ContentType="application/vnd.openxmlformats-package.relationships+xml"/>
  <Override PartName="/ppt/slides/_rels/slide5.xml.rels" ContentType="application/vnd.openxmlformats-package.relationships+xml"/>
  <Override PartName="/ppt/slides/_rels/slide22.xml.rels" ContentType="application/vnd.openxmlformats-package.relationships+xml"/>
  <Override PartName="/ppt/slides/_rels/slide4.xml.rels" ContentType="application/vnd.openxmlformats-package.relationships+xml"/>
  <Override PartName="/ppt/slides/_rels/slide3.xml.rels" ContentType="application/vnd.openxmlformats-package.relationships+xml"/>
  <Override PartName="/ppt/slides/_rels/slide21.xml.rels" ContentType="application/vnd.openxmlformats-package.relationships+xml"/>
  <Override PartName="/ppt/slides/_rels/slide19.xml.rels" ContentType="application/vnd.openxmlformats-package.relationships+xml"/>
  <Override PartName="/ppt/slides/_rels/slide2.xml.rels" ContentType="application/vnd.openxmlformats-package.relationships+xml"/>
  <Override PartName="/ppt/slides/_rels/slide20.xml.rels" ContentType="application/vnd.openxmlformats-package.relationships+xml"/>
  <Override PartName="/ppt/slides/_rels/slide18.xml.rels" ContentType="application/vnd.openxmlformats-package.relationships+xml"/>
  <Override PartName="/ppt/slides/_rels/slide17.xml.rels" ContentType="application/vnd.openxmlformats-package.relationships+xml"/>
  <Override PartName="/ppt/slides/_rels/slide16.xml.rels" ContentType="application/vnd.openxmlformats-package.relationships+xml"/>
  <Override PartName="/ppt/slides/_rels/slide12.xml.rels" ContentType="application/vnd.openxmlformats-package.relationships+xml"/>
  <Override PartName="/ppt/slides/_rels/slide15.xml.rels" ContentType="application/vnd.openxmlformats-package.relationships+xml"/>
  <Override PartName="/ppt/slides/_rels/slide26.xml.rels" ContentType="application/vnd.openxmlformats-package.relationships+xml"/>
  <Override PartName="/ppt/slides/_rels/slide8.xml.rels" ContentType="application/vnd.openxmlformats-package.relationships+xml"/>
  <Override PartName="/ppt/slides/_rels/slide14.xml.rels" ContentType="application/vnd.openxmlformats-package.relationships+xml"/>
  <Override PartName="/ppt/slides/_rels/slide25.xml.rels" ContentType="application/vnd.openxmlformats-package.relationships+xml"/>
  <Override PartName="/ppt/slides/_rels/slide7.xml.rels" ContentType="application/vnd.openxmlformats-package.relationships+xml"/>
  <Override PartName="/ppt/slides/_rels/slide11.xml.rels" ContentType="application/vnd.openxmlformats-package.relationships+xml"/>
  <Override PartName="/ppt/slides/_rels/slide13.xml.rels" ContentType="application/vnd.openxmlformats-package.relationships+xml"/>
  <Override PartName="/ppt/slides/_rels/slide10.xml.rels" ContentType="application/vnd.openxmlformats-package.relationships+xml"/>
  <Override PartName="/ppt/slides/_rels/slide1.xml.rels" ContentType="application/vnd.openxmlformats-package.relationships+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Slides/notesSlide8.xml" ContentType="application/vnd.openxmlformats-officedocument.presentationml.notesSlide+xml"/>
  <Override PartName="/ppt/notesSlides/_rels/notesSlide23.xml.rels" ContentType="application/vnd.openxmlformats-package.relationships+xml"/>
  <Override PartName="/ppt/notesSlides/_rels/notesSlide14.xml.rels" ContentType="application/vnd.openxmlformats-package.relationships+xml"/>
  <Override PartName="/ppt/notesSlides/_rels/notesSlide8.xml.rels" ContentType="application/vnd.openxmlformats-package.relationships+xml"/>
  <Override PartName="/ppt/notesSlides/_rels/notesSlide11.xml.rels" ContentType="application/vnd.openxmlformats-package.relationships+xml"/>
  <Override PartName="/ppt/notesSlides/notesSlide11.xml" ContentType="application/vnd.openxmlformats-officedocument.presentationml.notesSlide+xml"/>
  <Override PartName="/ppt/notesSlides/notesSlide14.xml" ContentType="application/vnd.openxmlformats-officedocument.presentationml.notesSlide+xml"/>
  <Override PartName="/ppt/notesSlides/notesSlide23.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Lst>
  <p:sldSz cx="12192000" cy="685800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notesMaster" Target="notesMasters/notes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presProps" Target="presProps.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gif>
</file>

<file path=ppt/media/image21.png>
</file>

<file path=ppt/media/image22.png>
</file>

<file path=ppt/media/image23.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3.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4" name="PlaceHolder 1"/>
          <p:cNvSpPr>
            <a:spLocks noGrp="1"/>
          </p:cNvSpPr>
          <p:nvPr>
            <p:ph type="sldImg"/>
          </p:nvPr>
        </p:nvSpPr>
        <p:spPr>
          <a:xfrm>
            <a:off x="216000" y="812520"/>
            <a:ext cx="7127280" cy="4008960"/>
          </a:xfrm>
          <a:prstGeom prst="rect">
            <a:avLst/>
          </a:prstGeom>
          <a:noFill/>
          <a:ln w="0">
            <a:noFill/>
          </a:ln>
        </p:spPr>
        <p:txBody>
          <a:bodyPr lIns="0" rIns="0" tIns="0" bIns="0" anchor="ctr">
            <a:noAutofit/>
          </a:bodyPr>
          <a:p>
            <a:pPr algn="ctr"/>
            <a:r>
              <a:rPr b="0" lang="en-US" sz="4400" spc="-1" strike="noStrike">
                <a:solidFill>
                  <a:srgbClr val="000000"/>
                </a:solidFill>
                <a:latin typeface="Arial"/>
              </a:rPr>
              <a:t>Click to move the slide</a:t>
            </a:r>
            <a:endParaRPr b="0" lang="en-US" sz="4400" spc="-1" strike="noStrike">
              <a:solidFill>
                <a:srgbClr val="000000"/>
              </a:solidFill>
              <a:latin typeface="Arial"/>
            </a:endParaRPr>
          </a:p>
        </p:txBody>
      </p:sp>
      <p:sp>
        <p:nvSpPr>
          <p:cNvPr id="85" name="PlaceHolder 2"/>
          <p:cNvSpPr>
            <a:spLocks noGrp="1"/>
          </p:cNvSpPr>
          <p:nvPr>
            <p:ph type="body"/>
          </p:nvPr>
        </p:nvSpPr>
        <p:spPr>
          <a:xfrm>
            <a:off x="756000" y="5078520"/>
            <a:ext cx="6047640" cy="4811040"/>
          </a:xfrm>
          <a:prstGeom prst="rect">
            <a:avLst/>
          </a:prstGeom>
          <a:noFill/>
          <a:ln w="0">
            <a:noFill/>
          </a:ln>
        </p:spPr>
        <p:txBody>
          <a:bodyPr lIns="0" rIns="0" tIns="0" bIns="0" anchor="t">
            <a:noAutofit/>
          </a:bodyPr>
          <a:p>
            <a:pPr marL="216000" indent="0">
              <a:buNone/>
            </a:pPr>
            <a:r>
              <a:rPr b="0" lang="en-US" sz="2000" spc="-1" strike="noStrike">
                <a:solidFill>
                  <a:srgbClr val="000000"/>
                </a:solidFill>
                <a:latin typeface="Arial"/>
              </a:rPr>
              <a:t>Click to edit the notes format</a:t>
            </a:r>
            <a:endParaRPr b="0" lang="en-US" sz="2000" spc="-1" strike="noStrike">
              <a:solidFill>
                <a:srgbClr val="000000"/>
              </a:solidFill>
              <a:latin typeface="Arial"/>
            </a:endParaRPr>
          </a:p>
        </p:txBody>
      </p:sp>
      <p:sp>
        <p:nvSpPr>
          <p:cNvPr id="86" name="PlaceHolder 3"/>
          <p:cNvSpPr>
            <a:spLocks noGrp="1"/>
          </p:cNvSpPr>
          <p:nvPr>
            <p:ph type="hdr"/>
          </p:nvPr>
        </p:nvSpPr>
        <p:spPr>
          <a:xfrm>
            <a:off x="0" y="0"/>
            <a:ext cx="3280680" cy="534240"/>
          </a:xfrm>
          <a:prstGeom prst="rect">
            <a:avLst/>
          </a:prstGeom>
          <a:noFill/>
          <a:ln w="0">
            <a:noFill/>
          </a:ln>
        </p:spPr>
        <p:txBody>
          <a:bodyPr lIns="0" rIns="0" tIns="0" bIns="0" anchor="t">
            <a:noAutofit/>
          </a:bodyPr>
          <a:p>
            <a:pPr indent="0">
              <a:buNone/>
            </a:pPr>
            <a:r>
              <a:rPr b="0" lang="en-US" sz="1400" spc="-1" strike="noStrike">
                <a:solidFill>
                  <a:srgbClr val="000000"/>
                </a:solidFill>
                <a:latin typeface="Times New Roman"/>
              </a:rPr>
              <a:t>&lt;header&gt;</a:t>
            </a:r>
            <a:endParaRPr b="0" lang="en-US" sz="1400" spc="-1" strike="noStrike">
              <a:solidFill>
                <a:srgbClr val="000000"/>
              </a:solidFill>
              <a:latin typeface="Times New Roman"/>
            </a:endParaRPr>
          </a:p>
        </p:txBody>
      </p:sp>
      <p:sp>
        <p:nvSpPr>
          <p:cNvPr id="87" name="PlaceHolder 4"/>
          <p:cNvSpPr>
            <a:spLocks noGrp="1"/>
          </p:cNvSpPr>
          <p:nvPr>
            <p:ph type="dt" idx="2"/>
          </p:nvPr>
        </p:nvSpPr>
        <p:spPr>
          <a:xfrm>
            <a:off x="4278960" y="0"/>
            <a:ext cx="3280680" cy="534240"/>
          </a:xfrm>
          <a:prstGeom prst="rect">
            <a:avLst/>
          </a:prstGeom>
          <a:noFill/>
          <a:ln w="0">
            <a:noFill/>
          </a:ln>
        </p:spPr>
        <p:txBody>
          <a:bodyPr lIns="0" rIns="0" tIns="0" bIns="0" anchor="t">
            <a:noAutofit/>
          </a:bodyPr>
          <a:lstStyle>
            <a:lvl1pPr indent="0" algn="r">
              <a:buNone/>
              <a:defRPr b="0" lang="en-US" sz="1400" spc="-1" strike="noStrike">
                <a:solidFill>
                  <a:srgbClr val="000000"/>
                </a:solidFill>
                <a:latin typeface="Times New Roman"/>
              </a:defRPr>
            </a:lvl1pPr>
          </a:lstStyle>
          <a:p>
            <a:pPr indent="0" algn="r">
              <a:buNone/>
            </a:pPr>
            <a:r>
              <a:rPr b="0" lang="en-US" sz="1400" spc="-1" strike="noStrike">
                <a:solidFill>
                  <a:srgbClr val="000000"/>
                </a:solidFill>
                <a:latin typeface="Times New Roman"/>
              </a:rPr>
              <a:t>&lt;date/time&gt;</a:t>
            </a:r>
            <a:endParaRPr b="0" lang="en-US" sz="1400" spc="-1" strike="noStrike">
              <a:solidFill>
                <a:srgbClr val="000000"/>
              </a:solidFill>
              <a:latin typeface="Times New Roman"/>
            </a:endParaRPr>
          </a:p>
        </p:txBody>
      </p:sp>
      <p:sp>
        <p:nvSpPr>
          <p:cNvPr id="88" name="PlaceHolder 5"/>
          <p:cNvSpPr>
            <a:spLocks noGrp="1"/>
          </p:cNvSpPr>
          <p:nvPr>
            <p:ph type="ftr" idx="3"/>
          </p:nvPr>
        </p:nvSpPr>
        <p:spPr>
          <a:xfrm>
            <a:off x="0" y="10157400"/>
            <a:ext cx="3280680" cy="534240"/>
          </a:xfrm>
          <a:prstGeom prst="rect">
            <a:avLst/>
          </a:prstGeom>
          <a:noFill/>
          <a:ln w="0">
            <a:noFill/>
          </a:ln>
        </p:spPr>
        <p:txBody>
          <a:bodyPr lIns="0" rIns="0" tIns="0" bIns="0" anchor="b">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&lt;footer&gt;</a:t>
            </a:r>
            <a:endParaRPr b="0" lang="en-US" sz="1400" spc="-1" strike="noStrike">
              <a:solidFill>
                <a:srgbClr val="000000"/>
              </a:solidFill>
              <a:latin typeface="Times New Roman"/>
            </a:endParaRPr>
          </a:p>
        </p:txBody>
      </p:sp>
      <p:sp>
        <p:nvSpPr>
          <p:cNvPr id="89" name="PlaceHolder 6"/>
          <p:cNvSpPr>
            <a:spLocks noGrp="1"/>
          </p:cNvSpPr>
          <p:nvPr>
            <p:ph type="sldNum" idx="4"/>
          </p:nvPr>
        </p:nvSpPr>
        <p:spPr>
          <a:xfrm>
            <a:off x="4278960" y="10157400"/>
            <a:ext cx="3280680" cy="534240"/>
          </a:xfrm>
          <a:prstGeom prst="rect">
            <a:avLst/>
          </a:prstGeom>
          <a:noFill/>
          <a:ln w="0">
            <a:noFill/>
          </a:ln>
        </p:spPr>
        <p:txBody>
          <a:bodyPr lIns="0" rIns="0" tIns="0" bIns="0" anchor="b">
            <a:noAutofit/>
          </a:bodyPr>
          <a:lstStyle>
            <a:lvl1pPr indent="0" algn="r">
              <a:buNone/>
              <a:defRPr b="0" lang="en-US" sz="1400" spc="-1" strike="noStrike">
                <a:solidFill>
                  <a:srgbClr val="000000"/>
                </a:solidFill>
                <a:latin typeface="Times New Roman"/>
              </a:defRPr>
            </a:lvl1pPr>
          </a:lstStyle>
          <a:p>
            <a:pPr indent="0" algn="r">
              <a:buNone/>
            </a:pPr>
            <a:fld id="{2BDD2BA8-640D-4757-89FE-ACF6FF590FF1}" type="slidenum">
              <a:rPr b="0" lang="en-US" sz="1400" spc="-1" strike="noStrike">
                <a:solidFill>
                  <a:srgbClr val="000000"/>
                </a:solidFill>
                <a:latin typeface="Times New Roman"/>
              </a:rPr>
              <a:t>&lt;number&gt;</a:t>
            </a:fld>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1.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
</Relationships>
</file>

<file path=ppt/notesSlides/_rels/notesSlide14.xml.rels><?xml version="1.0" encoding="UTF-8"?>
<Relationships xmlns="http://schemas.openxmlformats.org/package/2006/relationships"><Relationship Id="rId1" Type="http://schemas.openxmlformats.org/officeDocument/2006/relationships/hyperlink" Target="https://www.youtube.com/watch?v=fxJR2pHPyTQ" TargetMode="External"/><Relationship Id="rId2" Type="http://schemas.openxmlformats.org/officeDocument/2006/relationships/slide" Target="../slides/slide14.xml"/><Relationship Id="rId3" Type="http://schemas.openxmlformats.org/officeDocument/2006/relationships/notesMaster" Target="../notesMasters/notesMaster1.xml"/>
</Relationships>
</file>

<file path=ppt/notesSlides/_rels/notesSlide23.xml.rels><?xml version="1.0" encoding="UTF-8"?>
<Relationships xmlns="http://schemas.openxmlformats.org/package/2006/relationships"><Relationship Id="rId1" Type="http://schemas.openxmlformats.org/officeDocument/2006/relationships/hyperlink" Target="https://docs.unity3d.com/Manual/CustomizingYourWorkspace.html" TargetMode="External"/><Relationship Id="rId2" Type="http://schemas.openxmlformats.org/officeDocument/2006/relationships/slide" Target="../slides/slide23.xml"/><Relationship Id="rId3" Type="http://schemas.openxmlformats.org/officeDocument/2006/relationships/notesMaster" Target="../notesMasters/notesMaster1.xml"/>
</Relationships>
</file>

<file path=ppt/notesSlides/_rels/notesSlide8.xml.rels><?xml version="1.0" encoding="UTF-8"?>
<Relationships xmlns="http://schemas.openxmlformats.org/package/2006/relationships"><Relationship Id="rId1" Type="http://schemas.openxmlformats.org/officeDocument/2006/relationships/hyperlink" Target="https://docs.unity3d.com/Manual/UsingTheEditor.html" TargetMode="External"/><Relationship Id="rId2" Type="http://schemas.openxmlformats.org/officeDocument/2006/relationships/slide" Target="../slides/slide8.xml"/><Relationship Id="rId3" Type="http://schemas.openxmlformats.org/officeDocument/2006/relationships/notesMaster" Target="../notesMasters/notesMaster1.xml"/>
</Relationships>
</file>

<file path=ppt/notesSlides/notesSlide1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6" name="PlaceHolder 1"/>
          <p:cNvSpPr>
            <a:spLocks noGrp="1"/>
          </p:cNvSpPr>
          <p:nvPr>
            <p:ph type="sldImg"/>
          </p:nvPr>
        </p:nvSpPr>
        <p:spPr>
          <a:xfrm>
            <a:off x="216000" y="812520"/>
            <a:ext cx="7121520" cy="4003200"/>
          </a:xfrm>
          <a:prstGeom prst="rect">
            <a:avLst/>
          </a:prstGeom>
          <a:ln w="0">
            <a:noFill/>
          </a:ln>
        </p:spPr>
      </p:sp>
      <p:sp>
        <p:nvSpPr>
          <p:cNvPr id="267" name="PlaceHolder 2"/>
          <p:cNvSpPr>
            <a:spLocks noGrp="1"/>
          </p:cNvSpPr>
          <p:nvPr>
            <p:ph type="body"/>
          </p:nvPr>
        </p:nvSpPr>
        <p:spPr>
          <a:xfrm>
            <a:off x="756000" y="5078520"/>
            <a:ext cx="6041880" cy="4805280"/>
          </a:xfrm>
          <a:prstGeom prst="rect">
            <a:avLst/>
          </a:prstGeom>
          <a:noFill/>
          <a:ln w="0">
            <a:noFill/>
          </a:ln>
        </p:spPr>
        <p:txBody>
          <a:bodyPr lIns="0" rIns="0" tIns="0" bIns="0" anchor="t">
            <a:noAutofit/>
          </a:bodyPr>
          <a:p>
            <a:pPr marL="216000" indent="0">
              <a:lnSpc>
                <a:spcPct val="100000"/>
              </a:lnSpc>
              <a:buNone/>
              <a:tabLst>
                <a:tab algn="l" pos="0"/>
              </a:tabLst>
            </a:pPr>
            <a:r>
              <a:rPr b="0" lang="en-US" sz="2000" spc="-1" strike="noStrike">
                <a:solidFill>
                  <a:srgbClr val="000000"/>
                </a:solidFill>
                <a:latin typeface="Arial"/>
              </a:rPr>
              <a:t>https://docs.unity3d.com/2021.1/Documentation/Manual/UsingTheEditor.html</a:t>
            </a:r>
            <a:endParaRPr b="0" lang="en-US" sz="2000" spc="-1" strike="noStrike">
              <a:solidFill>
                <a:srgbClr val="000000"/>
              </a:solidFill>
              <a:latin typeface="Arial"/>
            </a:endParaRPr>
          </a:p>
        </p:txBody>
      </p:sp>
    </p:spTree>
  </p:cSld>
</p:notes>
</file>

<file path=ppt/notesSlides/notesSlide1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8" name="PlaceHolder 1"/>
          <p:cNvSpPr>
            <a:spLocks noGrp="1"/>
          </p:cNvSpPr>
          <p:nvPr>
            <p:ph type="sldImg"/>
          </p:nvPr>
        </p:nvSpPr>
        <p:spPr>
          <a:xfrm>
            <a:off x="216000" y="812520"/>
            <a:ext cx="7123680" cy="4005360"/>
          </a:xfrm>
          <a:prstGeom prst="rect">
            <a:avLst/>
          </a:prstGeom>
          <a:ln w="0">
            <a:noFill/>
          </a:ln>
        </p:spPr>
      </p:sp>
      <p:sp>
        <p:nvSpPr>
          <p:cNvPr id="269" name="PlaceHolder 2"/>
          <p:cNvSpPr>
            <a:spLocks noGrp="1"/>
          </p:cNvSpPr>
          <p:nvPr>
            <p:ph type="body"/>
          </p:nvPr>
        </p:nvSpPr>
        <p:spPr>
          <a:xfrm>
            <a:off x="756000" y="5078520"/>
            <a:ext cx="6044040" cy="4807440"/>
          </a:xfrm>
          <a:prstGeom prst="rect">
            <a:avLst/>
          </a:prstGeom>
          <a:noFill/>
          <a:ln w="0">
            <a:noFill/>
          </a:ln>
        </p:spPr>
        <p:txBody>
          <a:bodyPr lIns="0" rIns="0" tIns="0" bIns="0" anchor="t">
            <a:noAutofit/>
          </a:bodyPr>
          <a:p>
            <a:pPr marL="216000" indent="0">
              <a:lnSpc>
                <a:spcPct val="100000"/>
              </a:lnSpc>
              <a:buNone/>
              <a:tabLst>
                <a:tab algn="l" pos="0"/>
              </a:tabLst>
            </a:pPr>
            <a:r>
              <a:rPr b="0" lang="en-US" sz="2000" spc="-1" strike="noStrike">
                <a:solidFill>
                  <a:srgbClr val="000000"/>
                </a:solidFill>
                <a:latin typeface="Arial"/>
              </a:rPr>
              <a:t>Aims for students to be able to operate on the scene view, using videos to guide basic operations with mouse and keyboard on Unity.</a:t>
            </a:r>
            <a:endParaRPr b="0" lang="en-US" sz="2000" spc="-1" strike="noStrike">
              <a:solidFill>
                <a:srgbClr val="000000"/>
              </a:solidFill>
              <a:latin typeface="Arial"/>
            </a:endParaRPr>
          </a:p>
          <a:p>
            <a:pPr marL="216000" indent="0">
              <a:lnSpc>
                <a:spcPct val="100000"/>
              </a:lnSpc>
              <a:buNone/>
              <a:tabLst>
                <a:tab algn="l" pos="0"/>
              </a:tabLst>
            </a:pPr>
            <a:endParaRPr b="0" lang="en-US" sz="2000" spc="-1" strike="noStrike">
              <a:solidFill>
                <a:srgbClr val="000000"/>
              </a:solidFill>
              <a:latin typeface="Arial"/>
            </a:endParaRPr>
          </a:p>
          <a:p>
            <a:pPr marL="216000" indent="0">
              <a:lnSpc>
                <a:spcPct val="100000"/>
              </a:lnSpc>
              <a:buNone/>
              <a:tabLst>
                <a:tab algn="l" pos="0"/>
              </a:tabLst>
            </a:pPr>
            <a:r>
              <a:rPr b="0" lang="en-US" sz="2000" spc="-1" strike="noStrike">
                <a:solidFill>
                  <a:srgbClr val="000000"/>
                </a:solidFill>
                <a:latin typeface="Arial"/>
              </a:rPr>
              <a:t>Click on image to open </a:t>
            </a:r>
            <a:endParaRPr b="0" lang="en-US" sz="2000" spc="-1" strike="noStrike">
              <a:solidFill>
                <a:srgbClr val="000000"/>
              </a:solidFill>
              <a:latin typeface="Arial"/>
            </a:endParaRPr>
          </a:p>
          <a:p>
            <a:pPr marL="216000" indent="0">
              <a:lnSpc>
                <a:spcPct val="100000"/>
              </a:lnSpc>
              <a:buNone/>
              <a:tabLst>
                <a:tab algn="l" pos="0"/>
              </a:tabLst>
            </a:pPr>
            <a:r>
              <a:rPr b="0" lang="en-US" sz="2000" spc="-1" strike="noStrike">
                <a:solidFill>
                  <a:srgbClr val="000000"/>
                </a:solidFill>
                <a:latin typeface="Arial"/>
                <a:ea typeface="PingFang SC"/>
              </a:rPr>
              <a:t>OR “</a:t>
            </a:r>
            <a:r>
              <a:rPr b="0" lang="en-US" sz="2000" spc="-1" strike="noStrike" u="sng">
                <a:solidFill>
                  <a:srgbClr val="000000"/>
                </a:solidFill>
                <a:uFillTx/>
                <a:latin typeface="Arial"/>
                <a:ea typeface="PingFang SC"/>
                <a:hlinkClick r:id="rId1"/>
              </a:rPr>
              <a:t>The Scene View - Unity Official Tutorials</a:t>
            </a:r>
            <a:r>
              <a:rPr b="0" lang="en-US" sz="2000" spc="-1" strike="noStrike">
                <a:solidFill>
                  <a:srgbClr val="000000"/>
                </a:solidFill>
                <a:latin typeface="Arial"/>
                <a:ea typeface="PingFang SC"/>
              </a:rPr>
              <a:t>” link to open youtube</a:t>
            </a:r>
            <a:endParaRPr b="0" lang="en-US" sz="2000" spc="-1" strike="noStrike">
              <a:solidFill>
                <a:srgbClr val="000000"/>
              </a:solidFill>
              <a:latin typeface="Arial"/>
            </a:endParaRPr>
          </a:p>
        </p:txBody>
      </p:sp>
    </p:spTree>
  </p:cSld>
</p:notes>
</file>

<file path=ppt/notesSlides/notesSlide2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0" name="PlaceHolder 1"/>
          <p:cNvSpPr>
            <a:spLocks noGrp="1"/>
          </p:cNvSpPr>
          <p:nvPr>
            <p:ph type="sldImg"/>
          </p:nvPr>
        </p:nvSpPr>
        <p:spPr>
          <a:xfrm>
            <a:off x="216000" y="812520"/>
            <a:ext cx="7126920" cy="4008600"/>
          </a:xfrm>
          <a:prstGeom prst="rect">
            <a:avLst/>
          </a:prstGeom>
          <a:ln w="0">
            <a:noFill/>
          </a:ln>
        </p:spPr>
      </p:sp>
      <p:sp>
        <p:nvSpPr>
          <p:cNvPr id="271" name="PlaceHolder 2"/>
          <p:cNvSpPr>
            <a:spLocks noGrp="1"/>
          </p:cNvSpPr>
          <p:nvPr>
            <p:ph type="body"/>
          </p:nvPr>
        </p:nvSpPr>
        <p:spPr>
          <a:xfrm>
            <a:off x="756000" y="5078520"/>
            <a:ext cx="6047280" cy="4810680"/>
          </a:xfrm>
          <a:prstGeom prst="rect">
            <a:avLst/>
          </a:prstGeom>
          <a:noFill/>
          <a:ln w="0">
            <a:noFill/>
          </a:ln>
        </p:spPr>
        <p:txBody>
          <a:bodyPr lIns="0" rIns="0" tIns="0" bIns="0" anchor="t">
            <a:noAutofit/>
          </a:bodyPr>
          <a:p>
            <a:pPr marL="216000" indent="0">
              <a:lnSpc>
                <a:spcPct val="100000"/>
              </a:lnSpc>
              <a:buNone/>
              <a:tabLst>
                <a:tab algn="l" pos="0"/>
              </a:tabLst>
            </a:pPr>
            <a:r>
              <a:rPr b="0" lang="en-US" sz="2000" spc="-1" strike="noStrike" u="sng">
                <a:solidFill>
                  <a:srgbClr val="000000"/>
                </a:solidFill>
                <a:uFillTx/>
                <a:latin typeface="Arial"/>
                <a:hlinkClick r:id="rId1"/>
              </a:rPr>
              <a:t>https://docs.unity3d.com/Manual/CustomizingYourWorkspace.html</a:t>
            </a:r>
            <a:endParaRPr b="0" lang="en-US" sz="2000" spc="-1" strike="noStrike">
              <a:solidFill>
                <a:srgbClr val="000000"/>
              </a:solidFill>
              <a:latin typeface="Arial"/>
            </a:endParaRPr>
          </a:p>
          <a:p>
            <a:pPr marL="216000" indent="0">
              <a:lnSpc>
                <a:spcPct val="100000"/>
              </a:lnSpc>
              <a:buNone/>
              <a:tabLst>
                <a:tab algn="l" pos="0"/>
              </a:tabLst>
            </a:pPr>
            <a:endParaRPr b="0" lang="en-US" sz="2000" spc="-1" strike="noStrike">
              <a:solidFill>
                <a:srgbClr val="000000"/>
              </a:solidFill>
              <a:latin typeface="Arial"/>
            </a:endParaRPr>
          </a:p>
          <a:p>
            <a:pPr marL="216000" indent="0">
              <a:lnSpc>
                <a:spcPct val="100000"/>
              </a:lnSpc>
              <a:buNone/>
              <a:tabLst>
                <a:tab algn="l" pos="0"/>
              </a:tabLst>
            </a:pPr>
            <a:endParaRPr b="0" lang="en-US" sz="2000" spc="-1" strike="noStrike">
              <a:solidFill>
                <a:srgbClr val="000000"/>
              </a:solidFill>
              <a:latin typeface="Arial"/>
            </a:endParaRPr>
          </a:p>
          <a:p>
            <a:pPr marL="216000" indent="0">
              <a:lnSpc>
                <a:spcPct val="100000"/>
              </a:lnSpc>
              <a:buNone/>
              <a:tabLst>
                <a:tab algn="l" pos="0"/>
              </a:tabLst>
            </a:pPr>
            <a:endParaRPr b="0" lang="en-US" sz="2000" spc="-1" strike="noStrike">
              <a:solidFill>
                <a:srgbClr val="000000"/>
              </a:solidFill>
              <a:latin typeface="Arial"/>
            </a:endParaRPr>
          </a:p>
        </p:txBody>
      </p:sp>
    </p:spTree>
  </p:cSld>
</p:notes>
</file>

<file path=ppt/notesSlides/notesSlide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4" name="PlaceHolder 1"/>
          <p:cNvSpPr>
            <a:spLocks noGrp="1"/>
          </p:cNvSpPr>
          <p:nvPr>
            <p:ph type="sldImg"/>
          </p:nvPr>
        </p:nvSpPr>
        <p:spPr>
          <a:xfrm>
            <a:off x="216000" y="812520"/>
            <a:ext cx="7123680" cy="4005360"/>
          </a:xfrm>
          <a:prstGeom prst="rect">
            <a:avLst/>
          </a:prstGeom>
          <a:ln w="0">
            <a:noFill/>
          </a:ln>
        </p:spPr>
      </p:sp>
      <p:sp>
        <p:nvSpPr>
          <p:cNvPr id="265" name="PlaceHolder 2"/>
          <p:cNvSpPr>
            <a:spLocks noGrp="1"/>
          </p:cNvSpPr>
          <p:nvPr>
            <p:ph type="body"/>
          </p:nvPr>
        </p:nvSpPr>
        <p:spPr>
          <a:xfrm>
            <a:off x="756000" y="5078520"/>
            <a:ext cx="6044040" cy="4807440"/>
          </a:xfrm>
          <a:prstGeom prst="rect">
            <a:avLst/>
          </a:prstGeom>
          <a:noFill/>
          <a:ln w="0">
            <a:noFill/>
          </a:ln>
        </p:spPr>
        <p:txBody>
          <a:bodyPr lIns="0" rIns="0" tIns="0" bIns="0" anchor="t">
            <a:noAutofit/>
          </a:bodyPr>
          <a:p>
            <a:pPr marL="216000" indent="0">
              <a:lnSpc>
                <a:spcPct val="100000"/>
              </a:lnSpc>
              <a:buNone/>
              <a:tabLst>
                <a:tab algn="l" pos="0"/>
              </a:tabLst>
            </a:pPr>
            <a:r>
              <a:rPr b="0" lang="en-US" sz="1000" spc="-1" strike="noStrike">
                <a:solidFill>
                  <a:srgbClr val="2a3140"/>
                </a:solidFill>
                <a:latin typeface="Symbol"/>
                <a:ea typeface="Symbol"/>
              </a:rPr>
              <a:t> </a:t>
            </a:r>
            <a:r>
              <a:rPr b="0" lang="en-US" sz="1200" spc="-1" strike="noStrike">
                <a:solidFill>
                  <a:srgbClr val="2a3140"/>
                </a:solidFill>
                <a:latin typeface="Arial"/>
                <a:ea typeface="Arial"/>
              </a:rPr>
              <a:t>Overview of essential interface elements: Scene view, Game view, Hierarchy, Project panel, Inspector, and Toolbar.</a:t>
            </a:r>
            <a:endParaRPr b="0" lang="en-US" sz="1200" spc="-1" strike="noStrike">
              <a:solidFill>
                <a:srgbClr val="000000"/>
              </a:solidFill>
              <a:latin typeface="Arial"/>
            </a:endParaRPr>
          </a:p>
          <a:p>
            <a:pPr marL="216000" indent="0">
              <a:lnSpc>
                <a:spcPct val="100000"/>
              </a:lnSpc>
              <a:buNone/>
              <a:tabLst>
                <a:tab algn="l" pos="0"/>
              </a:tabLst>
            </a:pPr>
            <a:r>
              <a:rPr b="0" lang="en-US" sz="1000" spc="-1" strike="noStrike">
                <a:solidFill>
                  <a:srgbClr val="2a3140"/>
                </a:solidFill>
                <a:latin typeface="Symbol"/>
                <a:ea typeface="Symbol"/>
              </a:rPr>
              <a:t> </a:t>
            </a:r>
            <a:r>
              <a:rPr b="0" lang="en-US" sz="1200" spc="-1" strike="noStrike">
                <a:solidFill>
                  <a:srgbClr val="2a3140"/>
                </a:solidFill>
                <a:latin typeface="Arial"/>
                <a:ea typeface="Arial"/>
              </a:rPr>
              <a:t>Explanation of how each component contributes to the game development workflow.</a:t>
            </a:r>
            <a:endParaRPr b="0" lang="en-US" sz="1200" spc="-1" strike="noStrike">
              <a:solidFill>
                <a:srgbClr val="000000"/>
              </a:solidFill>
              <a:latin typeface="Arial"/>
            </a:endParaRPr>
          </a:p>
          <a:p>
            <a:pPr marL="216000" indent="0">
              <a:lnSpc>
                <a:spcPct val="100000"/>
              </a:lnSpc>
              <a:buNone/>
              <a:tabLst>
                <a:tab algn="l" pos="0"/>
              </a:tabLst>
            </a:pPr>
            <a:endParaRPr b="0" lang="en-US" sz="1200" spc="-1" strike="noStrike">
              <a:solidFill>
                <a:srgbClr val="000000"/>
              </a:solidFill>
              <a:latin typeface="Arial"/>
            </a:endParaRPr>
          </a:p>
          <a:p>
            <a:pPr marL="216000" indent="0">
              <a:lnSpc>
                <a:spcPct val="100000"/>
              </a:lnSpc>
              <a:buNone/>
              <a:tabLst>
                <a:tab algn="l" pos="0"/>
              </a:tabLst>
            </a:pPr>
            <a:r>
              <a:rPr b="0" lang="en-US" sz="1200" spc="-1" strike="noStrike" u="sng">
                <a:solidFill>
                  <a:srgbClr val="000000"/>
                </a:solidFill>
                <a:uFillTx/>
                <a:latin typeface="Arial"/>
                <a:ea typeface="Arial"/>
                <a:hlinkClick r:id="rId1"/>
              </a:rPr>
              <a:t>https://docs.unity3d.com/Manual/UsingTheEditor.html</a:t>
            </a:r>
            <a:endParaRPr b="0" lang="en-US" sz="1200" spc="-1" strike="noStrike">
              <a:solidFill>
                <a:srgbClr val="000000"/>
              </a:solidFill>
              <a:latin typeface="Arial"/>
            </a:endParaRPr>
          </a:p>
          <a:p>
            <a:pPr marL="216000" indent="0">
              <a:lnSpc>
                <a:spcPct val="100000"/>
              </a:lnSpc>
              <a:buNone/>
              <a:tabLst>
                <a:tab algn="l" pos="0"/>
              </a:tabLst>
            </a:pPr>
            <a:endParaRPr b="0" lang="en-US" sz="1200" spc="-1" strike="noStrike">
              <a:solidFill>
                <a:srgbClr val="000000"/>
              </a:solidFill>
              <a:latin typeface="Arial"/>
            </a:endParaRPr>
          </a:p>
          <a:p>
            <a:pPr marL="216000" indent="0">
              <a:lnSpc>
                <a:spcPct val="100000"/>
              </a:lnSpc>
              <a:buNone/>
              <a:tabLst>
                <a:tab algn="l" pos="0"/>
              </a:tabLst>
            </a:pPr>
            <a:endParaRPr b="0" lang="en-US" sz="1200" spc="-1" strike="noStrike">
              <a:solidFill>
                <a:srgbClr val="000000"/>
              </a:solidFill>
              <a:latin typeface="Arial"/>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sldNum" idx="1"/>
          </p:nvPr>
        </p:nvSpPr>
        <p:spPr/>
        <p:txBody>
          <a:bodyPr/>
          <a:p>
            <a:fld id="{DB5F5441-6884-411A-8FEE-FA402FEFB437}" type="slidenum">
              <a:t>&lt;#&gt;</a:t>
            </a:fld>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9"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0"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5" name="PlaceHolder 4"/>
          <p:cNvSpPr>
            <a:spLocks noGrp="1"/>
          </p:cNvSpPr>
          <p:nvPr>
            <p:ph type="sldNum" idx="1"/>
          </p:nvPr>
        </p:nvSpPr>
        <p:spPr/>
        <p:txBody>
          <a:bodyPr/>
          <a:p>
            <a:fld id="{D72FDB65-6C68-4468-B343-7A2DC7891EA9}" type="slidenum">
              <a:t>&lt;#&gt;</a:t>
            </a:fld>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2"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3"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4"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5"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7" name="PlaceHolder 6"/>
          <p:cNvSpPr>
            <a:spLocks noGrp="1"/>
          </p:cNvSpPr>
          <p:nvPr>
            <p:ph type="sldNum" idx="1"/>
          </p:nvPr>
        </p:nvSpPr>
        <p:spPr/>
        <p:txBody>
          <a:bodyPr/>
          <a:p>
            <a:fld id="{D6DCA2EE-A17C-4683-9A5E-A5A28F32DC86}" type="slidenum">
              <a:t>&lt;#&gt;</a:t>
            </a:fld>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7"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8"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9"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0"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1"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2"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9" name="PlaceHolder 8"/>
          <p:cNvSpPr>
            <a:spLocks noGrp="1"/>
          </p:cNvSpPr>
          <p:nvPr>
            <p:ph type="sldNum" idx="1"/>
          </p:nvPr>
        </p:nvSpPr>
        <p:spPr/>
        <p:txBody>
          <a:bodyPr/>
          <a:p>
            <a:fld id="{CE561A5B-1F73-4740-964B-7ABF7A9CCE9C}" type="slidenum">
              <a:t>&lt;#&gt;</a:t>
            </a:fld>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49"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51"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53"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54"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6"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5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59"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60"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8"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
        <p:nvSpPr>
          <p:cNvPr id="4" name="PlaceHolder 3"/>
          <p:cNvSpPr>
            <a:spLocks noGrp="1"/>
          </p:cNvSpPr>
          <p:nvPr>
            <p:ph type="sldNum" idx="1"/>
          </p:nvPr>
        </p:nvSpPr>
        <p:spPr/>
        <p:txBody>
          <a:bodyPr/>
          <a:p>
            <a:fld id="{DE18000D-BD81-4509-8F0C-A368A55A6156}" type="slidenum">
              <a:t>&lt;#&gt;</a:t>
            </a:fld>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62"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63"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64"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6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67"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68"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70"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71"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73"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74"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75"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76"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78"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79"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80"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81"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82"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83"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0"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sldNum" idx="1"/>
          </p:nvPr>
        </p:nvSpPr>
        <p:spPr/>
        <p:txBody>
          <a:bodyPr/>
          <a:p>
            <a:fld id="{734E1CA2-69B1-4FF0-8923-F6815E9DCC21}" type="slidenum">
              <a:t>&lt;#&gt;</a:t>
            </a:fld>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2"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3"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5" name="PlaceHolder 4"/>
          <p:cNvSpPr>
            <a:spLocks noGrp="1"/>
          </p:cNvSpPr>
          <p:nvPr>
            <p:ph type="sldNum" idx="1"/>
          </p:nvPr>
        </p:nvSpPr>
        <p:spPr/>
        <p:txBody>
          <a:bodyPr/>
          <a:p>
            <a:fld id="{936EBC2B-B03C-4D84-8F52-6517D69AEE9C}" type="slidenum">
              <a:t>&lt;#&gt;</a:t>
            </a:fld>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 name="PlaceHolder 2"/>
          <p:cNvSpPr>
            <a:spLocks noGrp="1"/>
          </p:cNvSpPr>
          <p:nvPr>
            <p:ph type="sldNum" idx="1"/>
          </p:nvPr>
        </p:nvSpPr>
        <p:spPr/>
        <p:txBody>
          <a:bodyPr/>
          <a:p>
            <a:fld id="{8D9843F5-884C-4FC8-BAA4-B405E59D1C25}" type="slidenum">
              <a:t>&lt;#&gt;</a:t>
            </a:fld>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5"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
        <p:nvSpPr>
          <p:cNvPr id="3" name="PlaceHolder 2"/>
          <p:cNvSpPr>
            <a:spLocks noGrp="1"/>
          </p:cNvSpPr>
          <p:nvPr>
            <p:ph type="sldNum" idx="1"/>
          </p:nvPr>
        </p:nvSpPr>
        <p:spPr/>
        <p:txBody>
          <a:bodyPr/>
          <a:p>
            <a:fld id="{314FD83C-7910-4530-9AD6-5FF37FD4CF6A}" type="slidenum">
              <a:t>&lt;#&gt;</a:t>
            </a:fld>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7"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8"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9"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6" name="PlaceHolder 5"/>
          <p:cNvSpPr>
            <a:spLocks noGrp="1"/>
          </p:cNvSpPr>
          <p:nvPr>
            <p:ph type="sldNum" idx="1"/>
          </p:nvPr>
        </p:nvSpPr>
        <p:spPr/>
        <p:txBody>
          <a:bodyPr/>
          <a:p>
            <a:fld id="{3E53C37D-C1C9-4DE2-A796-7CF79C044577}" type="slidenum">
              <a:t>&lt;#&gt;</a:t>
            </a:fld>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1"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3"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6" name="PlaceHolder 5"/>
          <p:cNvSpPr>
            <a:spLocks noGrp="1"/>
          </p:cNvSpPr>
          <p:nvPr>
            <p:ph type="sldNum" idx="1"/>
          </p:nvPr>
        </p:nvSpPr>
        <p:spPr/>
        <p:txBody>
          <a:bodyPr/>
          <a:p>
            <a:fld id="{0097648F-4D43-45DF-8EDC-3730E8050854}" type="slidenum">
              <a:t>&lt;#&gt;</a:t>
            </a:fld>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7"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6" name="PlaceHolder 5"/>
          <p:cNvSpPr>
            <a:spLocks noGrp="1"/>
          </p:cNvSpPr>
          <p:nvPr>
            <p:ph type="sldNum" idx="1"/>
          </p:nvPr>
        </p:nvSpPr>
        <p:spPr/>
        <p:txBody>
          <a:bodyPr/>
          <a:p>
            <a:fld id="{4B502DFF-218D-4083-A2E8-A96C55663270}" type="slidenum">
              <a:t>&lt;#&gt;</a:t>
            </a:fld>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jpe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1.png"/><Relationship Id="rId3" Type="http://schemas.openxmlformats.org/officeDocument/2006/relationships/image" Target="../media/image2.jpeg"/><Relationship Id="rId4" Type="http://schemas.openxmlformats.org/officeDocument/2006/relationships/slideLayout" Target="../slideLayouts/slideLayout13.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slideLayout" Target="../slideLayouts/slideLayout17.xml"/><Relationship Id="rId9" Type="http://schemas.openxmlformats.org/officeDocument/2006/relationships/slideLayout" Target="../slideLayouts/slideLayout18.xml"/><Relationship Id="rId10" Type="http://schemas.openxmlformats.org/officeDocument/2006/relationships/slideLayout" Target="../slideLayouts/slideLayout19.xml"/><Relationship Id="rId11" Type="http://schemas.openxmlformats.org/officeDocument/2006/relationships/slideLayout" Target="../slideLayouts/slideLayout20.xml"/><Relationship Id="rId12" Type="http://schemas.openxmlformats.org/officeDocument/2006/relationships/slideLayout" Target="../slideLayouts/slideLayout21.xml"/><Relationship Id="rId13" Type="http://schemas.openxmlformats.org/officeDocument/2006/relationships/slideLayout" Target="../slideLayouts/slideLayout22.xml"/><Relationship Id="rId14" Type="http://schemas.openxmlformats.org/officeDocument/2006/relationships/slideLayout" Target="../slideLayouts/slideLayout23.xml"/><Relationship Id="rId15"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TextBox 6"/>
          <p:cNvSpPr/>
          <p:nvPr/>
        </p:nvSpPr>
        <p:spPr>
          <a:xfrm>
            <a:off x="0" y="6461280"/>
            <a:ext cx="12181320" cy="393120"/>
          </a:xfrm>
          <a:prstGeom prst="rect">
            <a:avLst/>
          </a:prstGeom>
          <a:solidFill>
            <a:schemeClr val="accent2"/>
          </a:solidFill>
          <a:ln w="0">
            <a:noFill/>
          </a:ln>
        </p:spPr>
        <p:style>
          <a:lnRef idx="0"/>
          <a:fillRef idx="0"/>
          <a:effectRef idx="0"/>
          <a:fontRef idx="minor"/>
        </p:style>
        <p:txBody>
          <a:bodyPr lIns="90000" rIns="90000" tIns="45000" bIns="45000" anchor="t">
            <a:spAutoFit/>
          </a:bodyPr>
          <a:p>
            <a:pPr>
              <a:lnSpc>
                <a:spcPct val="100000"/>
              </a:lnSpc>
            </a:pPr>
            <a:endParaRPr b="0" lang="en-US" sz="1800" spc="-1" strike="noStrike">
              <a:solidFill>
                <a:srgbClr val="000000"/>
              </a:solidFill>
              <a:latin typeface="Calibri"/>
              <a:ea typeface="DejaVu Sans"/>
            </a:endParaRPr>
          </a:p>
        </p:txBody>
      </p:sp>
      <p:sp>
        <p:nvSpPr>
          <p:cNvPr id="1" name="TextBox 9"/>
          <p:cNvSpPr/>
          <p:nvPr/>
        </p:nvSpPr>
        <p:spPr>
          <a:xfrm>
            <a:off x="0" y="681120"/>
            <a:ext cx="217800" cy="705240"/>
          </a:xfrm>
          <a:prstGeom prst="rect">
            <a:avLst/>
          </a:prstGeom>
          <a:solidFill>
            <a:srgbClr val="4e8f00"/>
          </a:solidFill>
          <a:ln w="0">
            <a:noFill/>
          </a:ln>
        </p:spPr>
        <p:style>
          <a:lnRef idx="0"/>
          <a:fillRef idx="0"/>
          <a:effectRef idx="0"/>
          <a:fontRef idx="minor"/>
        </p:style>
        <p:txBody>
          <a:bodyPr lIns="90000" rIns="90000" tIns="45000" bIns="45000" anchor="t">
            <a:spAutoFit/>
          </a:bodyPr>
          <a:p>
            <a:pPr>
              <a:lnSpc>
                <a:spcPct val="100000"/>
              </a:lnSpc>
            </a:pPr>
            <a:endParaRPr b="0" lang="en-US" sz="1800" spc="-1" strike="noStrike">
              <a:solidFill>
                <a:srgbClr val="000000"/>
              </a:solidFill>
              <a:latin typeface="Calibri"/>
              <a:ea typeface="DejaVu Sans"/>
            </a:endParaRPr>
          </a:p>
        </p:txBody>
      </p:sp>
      <p:pic>
        <p:nvPicPr>
          <p:cNvPr id="2" name="Picture 9" descr="GitHub - morzhanov/nodejs-express-boilerplate: Node.js Boilerplate is an  project that allows you to start new node.js project from scratch."/>
          <p:cNvPicPr/>
          <p:nvPr/>
        </p:nvPicPr>
        <p:blipFill>
          <a:blip r:embed="rId2"/>
          <a:stretch/>
        </p:blipFill>
        <p:spPr>
          <a:xfrm>
            <a:off x="10759680" y="3600"/>
            <a:ext cx="1384920" cy="765720"/>
          </a:xfrm>
          <a:prstGeom prst="rect">
            <a:avLst/>
          </a:prstGeom>
          <a:ln w="0">
            <a:noFill/>
          </a:ln>
        </p:spPr>
      </p:pic>
      <p:pic>
        <p:nvPicPr>
          <p:cNvPr id="3" name="" descr=""/>
          <p:cNvPicPr/>
          <p:nvPr/>
        </p:nvPicPr>
        <p:blipFill>
          <a:blip r:embed="rId3"/>
          <a:stretch/>
        </p:blipFill>
        <p:spPr>
          <a:xfrm>
            <a:off x="25560" y="30240"/>
            <a:ext cx="1573560" cy="632880"/>
          </a:xfrm>
          <a:prstGeom prst="rect">
            <a:avLst/>
          </a:prstGeom>
          <a:ln w="0">
            <a:noFill/>
          </a:ln>
        </p:spPr>
      </p:pic>
      <p:sp>
        <p:nvSpPr>
          <p:cNvPr id="4" name="PlaceHolder 1"/>
          <p:cNvSpPr>
            <a:spLocks noGrp="1"/>
          </p:cNvSpPr>
          <p:nvPr>
            <p:ph type="sldNum" idx="1"/>
          </p:nvPr>
        </p:nvSpPr>
        <p:spPr>
          <a:xfrm>
            <a:off x="8610480" y="6483240"/>
            <a:ext cx="2732400" cy="354240"/>
          </a:xfrm>
          <a:prstGeom prst="rect">
            <a:avLst/>
          </a:prstGeom>
          <a:noFill/>
          <a:ln w="0">
            <a:noFill/>
          </a:ln>
        </p:spPr>
        <p:txBody>
          <a:bodyPr lIns="90000" rIns="90000" tIns="45000" bIns="45000" anchor="ctr">
            <a:noAutofit/>
          </a:bodyPr>
          <a:lstStyle>
            <a:lvl1pPr indent="0" algn="r">
              <a:lnSpc>
                <a:spcPct val="100000"/>
              </a:lnSpc>
              <a:buNone/>
              <a:tabLst>
                <a:tab algn="l" pos="0"/>
              </a:tabLst>
              <a:defRPr b="0" lang="en-US" sz="1200" spc="-1" strike="noStrike">
                <a:solidFill>
                  <a:srgbClr val="000000"/>
                </a:solidFill>
                <a:latin typeface="Calibri"/>
              </a:defRPr>
            </a:lvl1pPr>
          </a:lstStyle>
          <a:p>
            <a:pPr indent="0" algn="r">
              <a:lnSpc>
                <a:spcPct val="100000"/>
              </a:lnSpc>
              <a:buNone/>
              <a:tabLst>
                <a:tab algn="l" pos="0"/>
              </a:tabLst>
            </a:pPr>
            <a:fld id="{0F057D17-32F3-4567-B046-87C26AD987CF}" type="slidenum">
              <a:rPr b="0" lang="en-US" sz="1200" spc="-1" strike="noStrike">
                <a:solidFill>
                  <a:srgbClr val="000000"/>
                </a:solidFill>
                <a:latin typeface="Calibri"/>
              </a:rPr>
              <a:t>&lt;number&gt;</a:t>
            </a:fld>
            <a:endParaRPr b="0" lang="en-US" sz="1200" spc="-1" strike="noStrike">
              <a:solidFill>
                <a:srgbClr val="000000"/>
              </a:solidFill>
              <a:latin typeface="Times New Roman"/>
            </a:endParaRPr>
          </a:p>
        </p:txBody>
      </p:sp>
      <p:sp>
        <p:nvSpPr>
          <p:cNvPr id="5" name="PlaceHolder 2"/>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6" name="PlaceHolder 3"/>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3" name="TextBox 6"/>
          <p:cNvSpPr/>
          <p:nvPr/>
        </p:nvSpPr>
        <p:spPr>
          <a:xfrm>
            <a:off x="0" y="6461280"/>
            <a:ext cx="12181320" cy="393120"/>
          </a:xfrm>
          <a:prstGeom prst="rect">
            <a:avLst/>
          </a:prstGeom>
          <a:solidFill>
            <a:schemeClr val="accent2"/>
          </a:solidFill>
          <a:ln w="0">
            <a:noFill/>
          </a:ln>
        </p:spPr>
        <p:style>
          <a:lnRef idx="0"/>
          <a:fillRef idx="0"/>
          <a:effectRef idx="0"/>
          <a:fontRef idx="minor"/>
        </p:style>
        <p:txBody>
          <a:bodyPr lIns="90000" rIns="90000" tIns="45000" bIns="45000" anchor="t">
            <a:spAutoFit/>
          </a:bodyPr>
          <a:p>
            <a:pPr>
              <a:lnSpc>
                <a:spcPct val="100000"/>
              </a:lnSpc>
            </a:pPr>
            <a:endParaRPr b="0" lang="en-US" sz="1800" spc="-1" strike="noStrike">
              <a:solidFill>
                <a:srgbClr val="000000"/>
              </a:solidFill>
              <a:latin typeface="Calibri"/>
              <a:ea typeface="DejaVu Sans"/>
            </a:endParaRPr>
          </a:p>
        </p:txBody>
      </p:sp>
      <p:pic>
        <p:nvPicPr>
          <p:cNvPr id="44" name="Picture 9" descr="GitHub - morzhanov/nodejs-express-boilerplate: Node.js Boilerplate is an  project that allows you to start new node.js project from scratch."/>
          <p:cNvPicPr/>
          <p:nvPr/>
        </p:nvPicPr>
        <p:blipFill>
          <a:blip r:embed="rId2"/>
          <a:stretch/>
        </p:blipFill>
        <p:spPr>
          <a:xfrm>
            <a:off x="10759320" y="3240"/>
            <a:ext cx="1384920" cy="765720"/>
          </a:xfrm>
          <a:prstGeom prst="rect">
            <a:avLst/>
          </a:prstGeom>
          <a:ln w="0">
            <a:noFill/>
          </a:ln>
        </p:spPr>
      </p:pic>
      <p:pic>
        <p:nvPicPr>
          <p:cNvPr id="45" name="" descr=""/>
          <p:cNvPicPr/>
          <p:nvPr/>
        </p:nvPicPr>
        <p:blipFill>
          <a:blip r:embed="rId3"/>
          <a:stretch/>
        </p:blipFill>
        <p:spPr>
          <a:xfrm>
            <a:off x="25560" y="30240"/>
            <a:ext cx="1573560" cy="632880"/>
          </a:xfrm>
          <a:prstGeom prst="rect">
            <a:avLst/>
          </a:prstGeom>
          <a:ln w="0">
            <a:noFill/>
          </a:ln>
        </p:spPr>
      </p:pic>
      <p:sp>
        <p:nvSpPr>
          <p:cNvPr id="4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47"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sldMaster>
</file>

<file path=ppt/slides/_rels/slide1.xml.rels><?xml version="1.0" encoding="UTF-8"?>
<Relationships xmlns="http://schemas.openxmlformats.org/package/2006/relationships"><Relationship Id="rId1" Type="http://schemas.openxmlformats.org/officeDocument/2006/relationships/image" Target="../media/image3.jpeg"/><Relationship Id="rId2"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1.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1.xml"/><Relationship Id="rId3" Type="http://schemas.openxmlformats.org/officeDocument/2006/relationships/notesSlide" Target="../notesSlides/notesSlide11.xml"/>
</Relationships>
</file>

<file path=ppt/slides/_rels/slide12.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1.xml"/>
</Relationships>
</file>

<file path=ppt/slides/_rels/slide13.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image" Target="../media/image8.png"/><Relationship Id="rId3" Type="http://schemas.openxmlformats.org/officeDocument/2006/relationships/slideLayout" Target="../slideLayouts/slideLayout1.xml"/>
</Relationships>
</file>

<file path=ppt/slides/_rels/slide14.xml.rels><?xml version="1.0" encoding="UTF-8"?>
<Relationships xmlns="http://schemas.openxmlformats.org/package/2006/relationships"><Relationship Id="rId1" Type="http://schemas.openxmlformats.org/officeDocument/2006/relationships/hyperlink" Target="https://www.youtube.com/watch?v=fxJR2pHPyTQ" TargetMode="External"/><Relationship Id="rId2" Type="http://schemas.openxmlformats.org/officeDocument/2006/relationships/hyperlink" Target="https://www.youtube.com/watch?v=fxJR2pHPyTQ&amp;ab_channel=Unity" TargetMode="External"/><Relationship Id="rId3" Type="http://schemas.openxmlformats.org/officeDocument/2006/relationships/image" Target="../media/image9.png"/><Relationship Id="rId4" Type="http://schemas.openxmlformats.org/officeDocument/2006/relationships/slideLayout" Target="../slideLayouts/slideLayout1.xml"/><Relationship Id="rId5" Type="http://schemas.openxmlformats.org/officeDocument/2006/relationships/notesSlide" Target="../notesSlides/notesSlide14.xml"/>
</Relationships>
</file>

<file path=ppt/slides/_rels/slide15.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1.xml"/>
</Relationships>
</file>

<file path=ppt/slides/_rels/slide16.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1.xml"/>
</Relationships>
</file>

<file path=ppt/slides/_rels/slide17.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1.xml"/>
</Relationships>
</file>

<file path=ppt/slides/_rels/slide18.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1.xml"/>
</Relationships>
</file>

<file path=ppt/slides/_rels/slide19.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1.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image" Target="../media/image17.png"/><Relationship Id="rId3" Type="http://schemas.openxmlformats.org/officeDocument/2006/relationships/slideLayout" Target="../slideLayouts/slideLayout1.xml"/>
</Relationships>
</file>

<file path=ppt/slides/_rels/slide21.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slideLayout" Target="../slideLayouts/slideLayout1.xml"/>
</Relationships>
</file>

<file path=ppt/slides/_rels/slide22.xml.rels><?xml version="1.0" encoding="UTF-8"?>
<Relationships xmlns="http://schemas.openxmlformats.org/package/2006/relationships"><Relationship Id="rId1" Type="http://schemas.openxmlformats.org/officeDocument/2006/relationships/image" Target="../media/image19.png"/><Relationship Id="rId2" Type="http://schemas.openxmlformats.org/officeDocument/2006/relationships/slideLayout" Target="../slideLayouts/slideLayout1.xml"/>
</Relationships>
</file>

<file path=ppt/slides/_rels/slide23.xml.rels><?xml version="1.0" encoding="UTF-8"?>
<Relationships xmlns="http://schemas.openxmlformats.org/package/2006/relationships"><Relationship Id="rId1" Type="http://schemas.openxmlformats.org/officeDocument/2006/relationships/image" Target="../media/image20.gif"/><Relationship Id="rId2" Type="http://schemas.openxmlformats.org/officeDocument/2006/relationships/image" Target="../media/image21.png"/><Relationship Id="rId3" Type="http://schemas.openxmlformats.org/officeDocument/2006/relationships/slideLayout" Target="../slideLayouts/slideLayout1.xml"/><Relationship Id="rId4" Type="http://schemas.openxmlformats.org/officeDocument/2006/relationships/notesSlide" Target="../notesSlides/notesSlide23.xml"/>
</Relationships>
</file>

<file path=ppt/slides/_rels/slide24.xml.rels><?xml version="1.0" encoding="UTF-8"?>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slideLayout" Target="../slideLayouts/slideLayout1.xml"/>
</Relationships>
</file>

<file path=ppt/slides/_rels/slide25.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26.xml.rels><?xml version="1.0" encoding="UTF-8"?>
<Relationships xmlns="http://schemas.openxmlformats.org/package/2006/relationships"><Relationship Id="rId1" Type="http://schemas.openxmlformats.org/officeDocument/2006/relationships/image" Target="../media/image23.png"/><Relationship Id="rId2" Type="http://schemas.openxmlformats.org/officeDocument/2006/relationships/slideLayout" Target="../slideLayouts/slideLayout1.xml"/>
</Relationships>
</file>

<file path=ppt/slides/_rels/slide27.xml.rels><?xml version="1.0" encoding="UTF-8"?>
<Relationships xmlns="http://schemas.openxmlformats.org/package/2006/relationships"><Relationship Id="rId1" Type="http://schemas.openxmlformats.org/officeDocument/2006/relationships/hyperlink" Target="https://forum.unity.com/" TargetMode="External"/><Relationship Id="rId2" Type="http://schemas.openxmlformats.org/officeDocument/2006/relationships/hyperlink" Target="https://discussions.unity.com/" TargetMode="External"/><Relationship Id="rId3" Type="http://schemas.openxmlformats.org/officeDocument/2006/relationships/hyperlink" Target="https://docs.unity3d.com/" TargetMode="External"/><Relationship Id="rId4" Type="http://schemas.openxmlformats.org/officeDocument/2006/relationships/hyperlink" Target="https://learn.unity.com/" TargetMode="External"/><Relationship Id="rId5" Type="http://schemas.openxmlformats.org/officeDocument/2006/relationships/slideLayout" Target="../slideLayouts/slideLayout1.xml"/>
</Relationships>
</file>

<file path=ppt/slides/_rels/slide28.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29.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4.xml.rels><?xml version="1.0" encoding="UTF-8"?>
<Relationships xmlns="http://schemas.openxmlformats.org/package/2006/relationships"><Relationship Id="rId1" Type="http://schemas.openxmlformats.org/officeDocument/2006/relationships/image" Target="../media/image3.jpeg"/><Relationship Id="rId2"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8.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1.xml"/><Relationship Id="rId3" Type="http://schemas.openxmlformats.org/officeDocument/2006/relationships/notesSlide" Target="../notesSlides/notesSlide8.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0" name="Title 23"/>
          <p:cNvSpPr/>
          <p:nvPr/>
        </p:nvSpPr>
        <p:spPr>
          <a:xfrm>
            <a:off x="2250720" y="3048480"/>
            <a:ext cx="7690320" cy="761040"/>
          </a:xfrm>
          <a:prstGeom prst="rect">
            <a:avLst/>
          </a:prstGeom>
          <a:noFill/>
          <a:ln w="0">
            <a:noFill/>
          </a:ln>
        </p:spPr>
        <p:style>
          <a:lnRef idx="0"/>
          <a:fillRef idx="0"/>
          <a:effectRef idx="0"/>
          <a:fontRef idx="minor"/>
        </p:style>
        <p:txBody>
          <a:bodyPr lIns="90000" rIns="90000" tIns="45000" bIns="45000" anchor="b">
            <a:noAutofit/>
          </a:bodyPr>
          <a:p>
            <a:pPr algn="ctr">
              <a:lnSpc>
                <a:spcPct val="90000"/>
              </a:lnSpc>
            </a:pPr>
            <a:r>
              <a:rPr b="0" lang="en-US" sz="6000" spc="-1" strike="noStrike">
                <a:solidFill>
                  <a:srgbClr val="000000"/>
                </a:solidFill>
                <a:latin typeface="Calibri Light"/>
                <a:ea typeface="DejaVu Sans"/>
              </a:rPr>
              <a:t>WELCOME TO UNITY</a:t>
            </a:r>
            <a:endParaRPr b="0" lang="en-US" sz="6000" spc="-1" strike="noStrike">
              <a:solidFill>
                <a:srgbClr val="000000"/>
              </a:solidFill>
              <a:latin typeface="Arial"/>
            </a:endParaRPr>
          </a:p>
        </p:txBody>
      </p:sp>
      <p:pic>
        <p:nvPicPr>
          <p:cNvPr id="91" name="" descr=""/>
          <p:cNvPicPr/>
          <p:nvPr/>
        </p:nvPicPr>
        <p:blipFill>
          <a:blip r:embed="rId1"/>
          <a:stretch/>
        </p:blipFill>
        <p:spPr>
          <a:xfrm>
            <a:off x="4114800" y="385920"/>
            <a:ext cx="3878640" cy="2127240"/>
          </a:xfrm>
          <a:prstGeom prst="rect">
            <a:avLst/>
          </a:prstGeom>
          <a:ln w="0">
            <a:noFill/>
          </a:ln>
        </p:spPr>
      </p:pic>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8" name=""/>
          <p:cNvSpPr/>
          <p:nvPr/>
        </p:nvSpPr>
        <p:spPr>
          <a:xfrm>
            <a:off x="484920" y="1805040"/>
            <a:ext cx="11316960" cy="3616200"/>
          </a:xfrm>
          <a:prstGeom prst="rect">
            <a:avLst/>
          </a:prstGeom>
          <a:noFill/>
          <a:ln w="0">
            <a:noFill/>
          </a:ln>
        </p:spPr>
        <p:style>
          <a:lnRef idx="0"/>
          <a:fillRef idx="0"/>
          <a:effectRef idx="0"/>
          <a:fontRef idx="minor"/>
        </p:style>
        <p:txBody>
          <a:bodyPr lIns="90000" rIns="90000" tIns="45000" bIns="45000" anchor="t">
            <a:noAutofit/>
          </a:bodyPr>
          <a:p>
            <a:pPr>
              <a:lnSpc>
                <a:spcPct val="115000"/>
              </a:lnSpc>
            </a:pPr>
            <a:r>
              <a:rPr b="0" lang="en-US" sz="1800" spc="-1" strike="noStrike">
                <a:solidFill>
                  <a:srgbClr val="000000"/>
                </a:solidFill>
                <a:latin typeface="Arial"/>
                <a:ea typeface="DejaVu Sans"/>
              </a:rPr>
              <a:t>(E) </a:t>
            </a:r>
            <a:r>
              <a:rPr b="0" lang="en-US" sz="1800" spc="-1" strike="noStrike" u="sng">
                <a:solidFill>
                  <a:srgbClr val="5983b0"/>
                </a:solidFill>
                <a:uFillTx/>
                <a:latin typeface="Arial"/>
                <a:ea typeface="DejaVu Sans"/>
              </a:rPr>
              <a:t>Overlays</a:t>
            </a:r>
            <a:r>
              <a:rPr b="0" lang="en-US" sz="1800" spc="-1" strike="noStrike">
                <a:solidFill>
                  <a:srgbClr val="000000"/>
                </a:solidFill>
                <a:latin typeface="Arial"/>
                <a:ea typeface="DejaVu Sans"/>
              </a:rPr>
              <a:t> contain the basic tools for manipulating the Scene view and the GameObjects within it. You can also add custom Overlays to improve your workflow.</a:t>
            </a:r>
            <a:endParaRPr b="0" lang="en-US" sz="1800" spc="-1" strike="noStrike">
              <a:solidFill>
                <a:srgbClr val="000000"/>
              </a:solidFill>
              <a:latin typeface="Arial"/>
            </a:endParaRPr>
          </a:p>
          <a:p>
            <a:pPr>
              <a:lnSpc>
                <a:spcPct val="115000"/>
              </a:lnSpc>
            </a:pPr>
            <a:endParaRPr b="0" lang="en-US" sz="1800" spc="-1" strike="noStrike">
              <a:solidFill>
                <a:srgbClr val="000000"/>
              </a:solidFill>
              <a:latin typeface="Arial"/>
            </a:endParaRPr>
          </a:p>
          <a:p>
            <a:pPr>
              <a:lnSpc>
                <a:spcPct val="115000"/>
              </a:lnSpc>
            </a:pPr>
            <a:r>
              <a:rPr b="0" lang="en-US" sz="1800" spc="-1" strike="noStrike">
                <a:solidFill>
                  <a:srgbClr val="000000"/>
                </a:solidFill>
                <a:latin typeface="Arial"/>
                <a:ea typeface="DejaVu Sans"/>
              </a:rPr>
              <a:t>(F) </a:t>
            </a:r>
            <a:r>
              <a:rPr b="0" lang="en-US" sz="1800" spc="-1" strike="noStrike" u="sng">
                <a:solidFill>
                  <a:srgbClr val="5983b0"/>
                </a:solidFill>
                <a:uFillTx/>
                <a:latin typeface="Arial"/>
                <a:ea typeface="DejaVu Sans"/>
              </a:rPr>
              <a:t>The Inspector window</a:t>
            </a:r>
            <a:r>
              <a:rPr b="0" lang="en-US" sz="1800" spc="-1" strike="noStrike">
                <a:solidFill>
                  <a:srgbClr val="000000"/>
                </a:solidFill>
                <a:latin typeface="Arial"/>
                <a:ea typeface="DejaVu Sans"/>
              </a:rPr>
              <a:t> allows you to view and edit all the properties of the currently selected GameObject. Because different types of GameObjects have different sets of properties, the layout and contents of the Inspector window change each time you select a different GameObject.</a:t>
            </a:r>
            <a:endParaRPr b="0" lang="en-US" sz="1800" spc="-1" strike="noStrike">
              <a:solidFill>
                <a:srgbClr val="000000"/>
              </a:solidFill>
              <a:latin typeface="Arial"/>
            </a:endParaRPr>
          </a:p>
          <a:p>
            <a:pPr>
              <a:lnSpc>
                <a:spcPct val="115000"/>
              </a:lnSpc>
            </a:pPr>
            <a:endParaRPr b="0" lang="en-US" sz="1800" spc="-1" strike="noStrike">
              <a:solidFill>
                <a:srgbClr val="000000"/>
              </a:solidFill>
              <a:latin typeface="Arial"/>
            </a:endParaRPr>
          </a:p>
          <a:p>
            <a:pPr>
              <a:lnSpc>
                <a:spcPct val="115000"/>
              </a:lnSpc>
            </a:pPr>
            <a:r>
              <a:rPr b="0" lang="en-US" sz="1800" spc="-1" strike="noStrike">
                <a:solidFill>
                  <a:srgbClr val="000000"/>
                </a:solidFill>
                <a:latin typeface="Arial"/>
                <a:ea typeface="DejaVu Sans"/>
              </a:rPr>
              <a:t>(G) </a:t>
            </a:r>
            <a:r>
              <a:rPr b="0" lang="en-US" sz="1800" spc="-1" strike="noStrike" u="sng">
                <a:solidFill>
                  <a:srgbClr val="5983b0"/>
                </a:solidFill>
                <a:uFillTx/>
                <a:latin typeface="Arial"/>
                <a:ea typeface="DejaVu Sans"/>
              </a:rPr>
              <a:t>The Project window</a:t>
            </a:r>
            <a:r>
              <a:rPr b="0" lang="en-US" sz="1800" spc="-1" strike="noStrike">
                <a:solidFill>
                  <a:srgbClr val="000000"/>
                </a:solidFill>
                <a:latin typeface="Arial"/>
                <a:ea typeface="DejaVu Sans"/>
              </a:rPr>
              <a:t> displays your library of Assets that are available to use in your Project. When you import Assets into your Project, they appear here.</a:t>
            </a:r>
            <a:endParaRPr b="0" lang="en-US" sz="1800" spc="-1" strike="noStrike">
              <a:solidFill>
                <a:srgbClr val="000000"/>
              </a:solidFill>
              <a:latin typeface="Arial"/>
            </a:endParaRPr>
          </a:p>
          <a:p>
            <a:pPr>
              <a:lnSpc>
                <a:spcPct val="115000"/>
              </a:lnSpc>
            </a:pPr>
            <a:endParaRPr b="0" lang="en-US" sz="1800" spc="-1" strike="noStrike">
              <a:solidFill>
                <a:srgbClr val="000000"/>
              </a:solidFill>
              <a:latin typeface="Arial"/>
            </a:endParaRPr>
          </a:p>
          <a:p>
            <a:pPr>
              <a:lnSpc>
                <a:spcPct val="115000"/>
              </a:lnSpc>
            </a:pPr>
            <a:r>
              <a:rPr b="0" lang="en-US" sz="1800" spc="-1" strike="noStrike">
                <a:solidFill>
                  <a:srgbClr val="000000"/>
                </a:solidFill>
                <a:latin typeface="Arial"/>
                <a:ea typeface="DejaVu Sans"/>
              </a:rPr>
              <a:t>(H) </a:t>
            </a:r>
            <a:r>
              <a:rPr b="0" lang="en-US" sz="1800" spc="-1" strike="noStrike" u="sng">
                <a:solidFill>
                  <a:srgbClr val="5983b0"/>
                </a:solidFill>
                <a:uFillTx/>
                <a:latin typeface="Arial"/>
                <a:ea typeface="DejaVu Sans"/>
              </a:rPr>
              <a:t>The status bar</a:t>
            </a:r>
            <a:r>
              <a:rPr b="0" lang="en-US" sz="1800" spc="-1" strike="noStrike">
                <a:solidFill>
                  <a:srgbClr val="000000"/>
                </a:solidFill>
                <a:latin typeface="Arial"/>
                <a:ea typeface="DejaVu Sans"/>
              </a:rPr>
              <a:t> provides notifications about various Unity processes, and quick access to related tools and settings.</a:t>
            </a:r>
            <a:endParaRPr b="0" lang="en-US" sz="1800" spc="-1" strike="noStrike">
              <a:solidFill>
                <a:srgbClr val="000000"/>
              </a:solidFill>
              <a:latin typeface="Arial"/>
            </a:endParaRPr>
          </a:p>
        </p:txBody>
      </p:sp>
      <p:sp>
        <p:nvSpPr>
          <p:cNvPr id="189" name="PlaceHolder 8"/>
          <p:cNvSpPr/>
          <p:nvPr/>
        </p:nvSpPr>
        <p:spPr>
          <a:xfrm>
            <a:off x="228600" y="681120"/>
            <a:ext cx="11814120" cy="705240"/>
          </a:xfrm>
          <a:prstGeom prst="rect">
            <a:avLst/>
          </a:prstGeom>
          <a:noFill/>
          <a:ln w="0">
            <a:noFill/>
          </a:ln>
        </p:spPr>
        <p:style>
          <a:lnRef idx="0"/>
          <a:fillRef idx="0"/>
          <a:effectRef idx="0"/>
          <a:fontRef idx="minor"/>
        </p:style>
        <p:txBody>
          <a:bodyPr lIns="90000" rIns="90000" tIns="45000" bIns="45000" anchor="ctr">
            <a:normAutofit fontScale="93000"/>
          </a:bodyPr>
          <a:p>
            <a:pPr>
              <a:lnSpc>
                <a:spcPct val="100000"/>
              </a:lnSpc>
            </a:pPr>
            <a:r>
              <a:rPr b="1" lang="en-US" sz="4400" spc="-1" strike="noStrike">
                <a:solidFill>
                  <a:srgbClr val="000000"/>
                </a:solidFill>
                <a:latin typeface="Arial"/>
                <a:ea typeface="DejaVu Sans"/>
              </a:rPr>
              <a:t>Unity Interface Components</a:t>
            </a:r>
            <a:endParaRPr b="0" lang="en-US" sz="4400" spc="-1" strike="noStrike">
              <a:solidFill>
                <a:srgbClr val="000000"/>
              </a:solidFill>
              <a:latin typeface="Arial"/>
            </a:endParaRPr>
          </a:p>
        </p:txBody>
      </p:sp>
      <p:sp>
        <p:nvSpPr>
          <p:cNvPr id="190" name=""/>
          <p:cNvSpPr/>
          <p:nvPr/>
        </p:nvSpPr>
        <p:spPr>
          <a:xfrm>
            <a:off x="8900280" y="6622200"/>
            <a:ext cx="2195640" cy="116280"/>
          </a:xfrm>
          <a:prstGeom prst="rect">
            <a:avLst/>
          </a:prstGeom>
          <a:noFill/>
          <a:ln w="0">
            <a:noFill/>
          </a:ln>
        </p:spPr>
        <p:style>
          <a:lnRef idx="0"/>
          <a:fillRef idx="0"/>
          <a:effectRef idx="0"/>
          <a:fontRef idx="minor"/>
        </p:style>
        <p:txBody>
          <a:bodyPr lIns="0" rIns="0" tIns="0" bIns="0" anchor="t">
            <a:noAutofit/>
          </a:bodyPr>
          <a:p>
            <a:pPr>
              <a:lnSpc>
                <a:spcPct val="100000"/>
              </a:lnSpc>
            </a:pPr>
            <a:r>
              <a:rPr b="0" lang="en-US" sz="900" spc="-1" strike="noStrike">
                <a:solidFill>
                  <a:srgbClr val="000000"/>
                </a:solidFill>
                <a:latin typeface="Times New Roman"/>
                <a:ea typeface="DejaVu Sans"/>
              </a:rPr>
              <a:t>8: Unity Technologies, Unity Manual, 2023</a:t>
            </a:r>
            <a:endParaRPr b="0" lang="en-US" sz="900" spc="-1" strike="noStrike">
              <a:solidFill>
                <a:srgbClr val="000000"/>
              </a:solidFill>
              <a:latin typeface="Arial"/>
            </a:endParaRPr>
          </a:p>
        </p:txBody>
      </p:sp>
      <p:sp>
        <p:nvSpPr>
          <p:cNvPr id="2" name="PlaceHolder 1"/>
          <p:cNvSpPr>
            <a:spLocks noGrp="1"/>
          </p:cNvSpPr>
          <p:nvPr>
            <p:ph type="sldNum" idx="1"/>
          </p:nvPr>
        </p:nvSpPr>
        <p:spPr/>
        <p:txBody>
          <a:bodyPr/>
          <a:p>
            <a:fld id="{4E1E2975-59C2-4977-8B97-ED338E6479B2}" type="slidenum">
              <a:t>10</a:t>
            </a:fld>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1" name=""/>
          <p:cNvSpPr/>
          <p:nvPr/>
        </p:nvSpPr>
        <p:spPr>
          <a:xfrm>
            <a:off x="9044280" y="6611400"/>
            <a:ext cx="2866320" cy="116280"/>
          </a:xfrm>
          <a:prstGeom prst="rect">
            <a:avLst/>
          </a:prstGeom>
          <a:noFill/>
          <a:ln w="0">
            <a:noFill/>
          </a:ln>
        </p:spPr>
        <p:style>
          <a:lnRef idx="0"/>
          <a:fillRef idx="0"/>
          <a:effectRef idx="0"/>
          <a:fontRef idx="minor"/>
        </p:style>
        <p:txBody>
          <a:bodyPr lIns="0" rIns="0" tIns="0" bIns="0" anchor="t">
            <a:noAutofit/>
          </a:bodyPr>
          <a:p>
            <a:pPr>
              <a:lnSpc>
                <a:spcPct val="100000"/>
              </a:lnSpc>
            </a:pPr>
            <a:r>
              <a:rPr b="0" lang="en-US" sz="900" spc="-1" strike="noStrike">
                <a:solidFill>
                  <a:srgbClr val="000000"/>
                </a:solidFill>
                <a:latin typeface="Times New Roman"/>
                <a:ea typeface="DejaVu Sans"/>
              </a:rPr>
              <a:t>8: Unity Technologies, Unity Manual, 2023</a:t>
            </a:r>
            <a:endParaRPr b="0" lang="en-US" sz="900" spc="-1" strike="noStrike">
              <a:solidFill>
                <a:srgbClr val="000000"/>
              </a:solidFill>
              <a:latin typeface="Arial"/>
            </a:endParaRPr>
          </a:p>
        </p:txBody>
      </p:sp>
      <p:sp>
        <p:nvSpPr>
          <p:cNvPr id="192" name="PlaceHolder 9"/>
          <p:cNvSpPr/>
          <p:nvPr/>
        </p:nvSpPr>
        <p:spPr>
          <a:xfrm>
            <a:off x="228960" y="681480"/>
            <a:ext cx="11814120" cy="705240"/>
          </a:xfrm>
          <a:prstGeom prst="rect">
            <a:avLst/>
          </a:prstGeom>
          <a:noFill/>
          <a:ln w="0">
            <a:noFill/>
          </a:ln>
        </p:spPr>
        <p:style>
          <a:lnRef idx="0"/>
          <a:fillRef idx="0"/>
          <a:effectRef idx="0"/>
          <a:fontRef idx="minor"/>
        </p:style>
        <p:txBody>
          <a:bodyPr lIns="90000" rIns="90000" tIns="45000" bIns="45000" anchor="ctr">
            <a:normAutofit/>
          </a:bodyPr>
          <a:p>
            <a:pPr marL="233280">
              <a:lnSpc>
                <a:spcPct val="90000"/>
              </a:lnSpc>
              <a:tabLst>
                <a:tab algn="l" pos="0"/>
              </a:tabLst>
            </a:pPr>
            <a:r>
              <a:rPr b="1" lang="en-US" sz="3600" spc="-1" strike="noStrike">
                <a:solidFill>
                  <a:srgbClr val="000000"/>
                </a:solidFill>
                <a:latin typeface="Arial"/>
                <a:ea typeface="DejaVu Sans"/>
              </a:rPr>
              <a:t>Scene View</a:t>
            </a:r>
            <a:endParaRPr b="0" lang="en-US" sz="3600" spc="-1" strike="noStrike">
              <a:solidFill>
                <a:srgbClr val="000000"/>
              </a:solidFill>
              <a:latin typeface="Arial"/>
            </a:endParaRPr>
          </a:p>
        </p:txBody>
      </p:sp>
      <p:pic>
        <p:nvPicPr>
          <p:cNvPr id="193" name="" descr=""/>
          <p:cNvPicPr/>
          <p:nvPr/>
        </p:nvPicPr>
        <p:blipFill>
          <a:blip r:embed="rId1"/>
          <a:stretch/>
        </p:blipFill>
        <p:spPr>
          <a:xfrm>
            <a:off x="2068200" y="1390320"/>
            <a:ext cx="8052480" cy="5094720"/>
          </a:xfrm>
          <a:prstGeom prst="rect">
            <a:avLst/>
          </a:prstGeom>
          <a:ln w="0">
            <a:noFill/>
          </a:ln>
        </p:spPr>
      </p:pic>
      <p:sp>
        <p:nvSpPr>
          <p:cNvPr id="2" name="PlaceHolder 1"/>
          <p:cNvSpPr>
            <a:spLocks noGrp="1"/>
          </p:cNvSpPr>
          <p:nvPr>
            <p:ph type="sldNum" idx="1"/>
          </p:nvPr>
        </p:nvSpPr>
        <p:spPr/>
        <p:txBody>
          <a:bodyPr/>
          <a:p>
            <a:fld id="{D586C2A7-245B-4E86-AFDC-6CB0263D42C0}" type="slidenum">
              <a:t>11</a:t>
            </a:fld>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4" name="PlaceHolder 10"/>
          <p:cNvSpPr/>
          <p:nvPr/>
        </p:nvSpPr>
        <p:spPr>
          <a:xfrm>
            <a:off x="229320" y="681840"/>
            <a:ext cx="11814120" cy="705240"/>
          </a:xfrm>
          <a:prstGeom prst="rect">
            <a:avLst/>
          </a:prstGeom>
          <a:noFill/>
          <a:ln w="0">
            <a:noFill/>
          </a:ln>
        </p:spPr>
        <p:style>
          <a:lnRef idx="0"/>
          <a:fillRef idx="0"/>
          <a:effectRef idx="0"/>
          <a:fontRef idx="minor"/>
        </p:style>
        <p:txBody>
          <a:bodyPr lIns="90000" rIns="90000" tIns="45000" bIns="45000" anchor="ctr">
            <a:normAutofit/>
          </a:bodyPr>
          <a:p>
            <a:pPr marL="233280">
              <a:lnSpc>
                <a:spcPct val="90000"/>
              </a:lnSpc>
              <a:tabLst>
                <a:tab algn="l" pos="0"/>
              </a:tabLst>
            </a:pPr>
            <a:r>
              <a:rPr b="1" lang="en-US" sz="3600" spc="-1" strike="noStrike">
                <a:solidFill>
                  <a:srgbClr val="000000"/>
                </a:solidFill>
                <a:latin typeface="Arial"/>
                <a:ea typeface="DejaVu Sans"/>
              </a:rPr>
              <a:t>Scene View</a:t>
            </a:r>
            <a:endParaRPr b="0" lang="en-US" sz="3600" spc="-1" strike="noStrike">
              <a:solidFill>
                <a:srgbClr val="000000"/>
              </a:solidFill>
              <a:latin typeface="Arial"/>
            </a:endParaRPr>
          </a:p>
        </p:txBody>
      </p:sp>
      <p:sp>
        <p:nvSpPr>
          <p:cNvPr id="195" name="Content Placeholder 1"/>
          <p:cNvSpPr/>
          <p:nvPr/>
        </p:nvSpPr>
        <p:spPr>
          <a:xfrm>
            <a:off x="97920" y="1390680"/>
            <a:ext cx="11916000" cy="1072800"/>
          </a:xfrm>
          <a:prstGeom prst="rect">
            <a:avLst/>
          </a:prstGeom>
          <a:noFill/>
          <a:ln w="0">
            <a:noFill/>
          </a:ln>
        </p:spPr>
        <p:style>
          <a:lnRef idx="0"/>
          <a:fillRef idx="0"/>
          <a:effectRef idx="0"/>
          <a:fontRef idx="minor"/>
        </p:style>
        <p:txBody>
          <a:bodyPr lIns="90000" rIns="90000" tIns="45000" bIns="45000" anchor="t">
            <a:normAutofit/>
          </a:bodyPr>
          <a:p>
            <a:pPr marL="228600" indent="-228600">
              <a:lnSpc>
                <a:spcPct val="115000"/>
              </a:lnSpc>
              <a:spcBef>
                <a:spcPts val="1001"/>
              </a:spcBef>
              <a:buClr>
                <a:srgbClr val="000000"/>
              </a:buClr>
              <a:buFont typeface="Arial"/>
              <a:buChar char="•"/>
            </a:pPr>
            <a:r>
              <a:rPr b="0" lang="en-US" sz="1800" spc="-1" strike="noStrike">
                <a:solidFill>
                  <a:srgbClr val="000000"/>
                </a:solidFill>
                <a:latin typeface="Arial"/>
                <a:ea typeface="DejaVu Sans"/>
              </a:rPr>
              <a:t>The Scene view is where you visualize and interact with the world you create in the Editor. In the Scene view, you can select, manipulate, and modify GameObjects that act as scenery, characters, cameras, lights, and more.</a:t>
            </a:r>
            <a:endParaRPr b="0" lang="en-US" sz="1800" spc="-1" strike="noStrike">
              <a:solidFill>
                <a:srgbClr val="000000"/>
              </a:solidFill>
              <a:latin typeface="Arial"/>
            </a:endParaRPr>
          </a:p>
        </p:txBody>
      </p:sp>
      <p:pic>
        <p:nvPicPr>
          <p:cNvPr id="196" name="" descr=""/>
          <p:cNvPicPr/>
          <p:nvPr/>
        </p:nvPicPr>
        <p:blipFill>
          <a:blip r:embed="rId1"/>
          <a:stretch/>
        </p:blipFill>
        <p:spPr>
          <a:xfrm>
            <a:off x="1132200" y="2072160"/>
            <a:ext cx="9924120" cy="4397040"/>
          </a:xfrm>
          <a:prstGeom prst="rect">
            <a:avLst/>
          </a:prstGeom>
          <a:ln w="0">
            <a:noFill/>
          </a:ln>
        </p:spPr>
      </p:pic>
      <p:sp>
        <p:nvSpPr>
          <p:cNvPr id="2" name="PlaceHolder 1"/>
          <p:cNvSpPr>
            <a:spLocks noGrp="1"/>
          </p:cNvSpPr>
          <p:nvPr>
            <p:ph type="sldNum" idx="1"/>
          </p:nvPr>
        </p:nvSpPr>
        <p:spPr/>
        <p:txBody>
          <a:bodyPr/>
          <a:p>
            <a:fld id="{A635D053-663B-46B5-A06E-BD85236C8160}" type="slidenum">
              <a:t>12</a:t>
            </a:fld>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7" name="PlaceHolder 14"/>
          <p:cNvSpPr/>
          <p:nvPr/>
        </p:nvSpPr>
        <p:spPr>
          <a:xfrm>
            <a:off x="230040" y="682560"/>
            <a:ext cx="11814120" cy="705240"/>
          </a:xfrm>
          <a:prstGeom prst="rect">
            <a:avLst/>
          </a:prstGeom>
          <a:noFill/>
          <a:ln w="0">
            <a:noFill/>
          </a:ln>
        </p:spPr>
        <p:style>
          <a:lnRef idx="0"/>
          <a:fillRef idx="0"/>
          <a:effectRef idx="0"/>
          <a:fontRef idx="minor"/>
        </p:style>
        <p:txBody>
          <a:bodyPr lIns="90000" rIns="90000" tIns="45000" bIns="45000" anchor="ctr">
            <a:normAutofit/>
          </a:bodyPr>
          <a:p>
            <a:pPr marL="233280">
              <a:lnSpc>
                <a:spcPct val="90000"/>
              </a:lnSpc>
              <a:tabLst>
                <a:tab algn="l" pos="0"/>
              </a:tabLst>
            </a:pPr>
            <a:r>
              <a:rPr b="1" lang="en-US" sz="3600" spc="-1" strike="noStrike">
                <a:solidFill>
                  <a:srgbClr val="000000"/>
                </a:solidFill>
                <a:latin typeface="Arial"/>
                <a:ea typeface="DejaVu Sans"/>
              </a:rPr>
              <a:t>Scene View Navigation</a:t>
            </a:r>
            <a:endParaRPr b="0" lang="en-US" sz="3600" spc="-1" strike="noStrike">
              <a:solidFill>
                <a:srgbClr val="000000"/>
              </a:solidFill>
              <a:latin typeface="Arial"/>
            </a:endParaRPr>
          </a:p>
        </p:txBody>
      </p:sp>
      <p:pic>
        <p:nvPicPr>
          <p:cNvPr id="198" name="" descr=""/>
          <p:cNvPicPr/>
          <p:nvPr/>
        </p:nvPicPr>
        <p:blipFill>
          <a:blip r:embed="rId1"/>
          <a:stretch/>
        </p:blipFill>
        <p:spPr>
          <a:xfrm>
            <a:off x="291240" y="1556640"/>
            <a:ext cx="5649120" cy="4705560"/>
          </a:xfrm>
          <a:prstGeom prst="rect">
            <a:avLst/>
          </a:prstGeom>
          <a:ln w="0">
            <a:noFill/>
          </a:ln>
        </p:spPr>
      </p:pic>
      <p:pic>
        <p:nvPicPr>
          <p:cNvPr id="199" name="" descr=""/>
          <p:cNvPicPr/>
          <p:nvPr/>
        </p:nvPicPr>
        <p:blipFill>
          <a:blip r:embed="rId2"/>
          <a:stretch/>
        </p:blipFill>
        <p:spPr>
          <a:xfrm>
            <a:off x="5996880" y="1391400"/>
            <a:ext cx="6192000" cy="4696200"/>
          </a:xfrm>
          <a:prstGeom prst="rect">
            <a:avLst/>
          </a:prstGeom>
          <a:ln w="0">
            <a:noFill/>
          </a:ln>
        </p:spPr>
      </p:pic>
      <p:sp>
        <p:nvSpPr>
          <p:cNvPr id="2" name="PlaceHolder 1"/>
          <p:cNvSpPr>
            <a:spLocks noGrp="1"/>
          </p:cNvSpPr>
          <p:nvPr>
            <p:ph type="sldNum" idx="1"/>
          </p:nvPr>
        </p:nvSpPr>
        <p:spPr/>
        <p:txBody>
          <a:bodyPr/>
          <a:p>
            <a:fld id="{6F78A0EA-FC4B-4402-93C6-7F59546F1F2F}" type="slidenum">
              <a:t>13</a:t>
            </a:fld>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0" name="PlaceHolder 13"/>
          <p:cNvSpPr/>
          <p:nvPr/>
        </p:nvSpPr>
        <p:spPr>
          <a:xfrm>
            <a:off x="229680" y="682200"/>
            <a:ext cx="11814120" cy="705240"/>
          </a:xfrm>
          <a:prstGeom prst="rect">
            <a:avLst/>
          </a:prstGeom>
          <a:noFill/>
          <a:ln w="0">
            <a:noFill/>
          </a:ln>
        </p:spPr>
        <p:style>
          <a:lnRef idx="0"/>
          <a:fillRef idx="0"/>
          <a:effectRef idx="0"/>
          <a:fontRef idx="minor"/>
        </p:style>
        <p:txBody>
          <a:bodyPr lIns="90000" rIns="90000" tIns="45000" bIns="45000" anchor="ctr">
            <a:normAutofit/>
          </a:bodyPr>
          <a:p>
            <a:pPr marL="233280">
              <a:lnSpc>
                <a:spcPct val="90000"/>
              </a:lnSpc>
              <a:tabLst>
                <a:tab algn="l" pos="0"/>
              </a:tabLst>
            </a:pPr>
            <a:r>
              <a:rPr b="1" lang="en-US" sz="3600" spc="-1" strike="noStrike">
                <a:solidFill>
                  <a:srgbClr val="000000"/>
                </a:solidFill>
                <a:latin typeface="Arial"/>
                <a:ea typeface="DejaVu Sans"/>
              </a:rPr>
              <a:t>Scene View Navigation</a:t>
            </a:r>
            <a:endParaRPr b="0" lang="en-US" sz="3600" spc="-1" strike="noStrike">
              <a:solidFill>
                <a:srgbClr val="000000"/>
              </a:solidFill>
              <a:latin typeface="Arial"/>
            </a:endParaRPr>
          </a:p>
        </p:txBody>
      </p:sp>
      <p:sp>
        <p:nvSpPr>
          <p:cNvPr id="201" name=""/>
          <p:cNvSpPr/>
          <p:nvPr/>
        </p:nvSpPr>
        <p:spPr>
          <a:xfrm>
            <a:off x="6554160" y="6595920"/>
            <a:ext cx="4302000" cy="116280"/>
          </a:xfrm>
          <a:prstGeom prst="rect">
            <a:avLst/>
          </a:prstGeom>
          <a:noFill/>
          <a:ln w="0">
            <a:noFill/>
          </a:ln>
        </p:spPr>
        <p:style>
          <a:lnRef idx="0"/>
          <a:fillRef idx="0"/>
          <a:effectRef idx="0"/>
          <a:fontRef idx="minor"/>
        </p:style>
        <p:txBody>
          <a:bodyPr lIns="0" rIns="0" tIns="0" bIns="0" anchor="t">
            <a:noAutofit/>
          </a:bodyPr>
          <a:p>
            <a:pPr>
              <a:lnSpc>
                <a:spcPct val="100000"/>
              </a:lnSpc>
            </a:pPr>
            <a:r>
              <a:rPr b="0" lang="en-US" sz="900" spc="-1" strike="noStrike">
                <a:solidFill>
                  <a:srgbClr val="000000"/>
                </a:solidFill>
                <a:latin typeface="Times New Roman"/>
                <a:ea typeface="DejaVu Sans"/>
              </a:rPr>
              <a:t>Tutorial Video Source: https://www.youtube.com/watch?v=fxJR2pHPyTQ</a:t>
            </a:r>
            <a:endParaRPr b="0" lang="en-US" sz="900" spc="-1" strike="noStrike">
              <a:solidFill>
                <a:srgbClr val="000000"/>
              </a:solidFill>
              <a:latin typeface="Arial"/>
            </a:endParaRPr>
          </a:p>
        </p:txBody>
      </p:sp>
      <p:sp>
        <p:nvSpPr>
          <p:cNvPr id="202" name=""/>
          <p:cNvSpPr/>
          <p:nvPr/>
        </p:nvSpPr>
        <p:spPr>
          <a:xfrm>
            <a:off x="5856840" y="6072480"/>
            <a:ext cx="3797280" cy="453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600" spc="-1" strike="noStrike" u="sng">
                <a:solidFill>
                  <a:srgbClr val="0563c1"/>
                </a:solidFill>
                <a:uFillTx/>
                <a:latin typeface="Times New Roman"/>
                <a:ea typeface="DejaVu Sans"/>
                <a:hlinkClick r:id="rId1"/>
              </a:rPr>
              <a:t>The Scene View - Unity Official Tutorials</a:t>
            </a:r>
            <a:endParaRPr b="0" lang="en-US" sz="1600" spc="-1" strike="noStrike">
              <a:solidFill>
                <a:srgbClr val="000000"/>
              </a:solidFill>
              <a:latin typeface="Arial"/>
            </a:endParaRPr>
          </a:p>
        </p:txBody>
      </p:sp>
      <p:pic>
        <p:nvPicPr>
          <p:cNvPr id="203" name="" descr="">
            <a:hlinkClick r:id="rId2"/>
          </p:cNvPr>
          <p:cNvPicPr/>
          <p:nvPr/>
        </p:nvPicPr>
        <p:blipFill>
          <a:blip r:embed="rId3"/>
          <a:stretch/>
        </p:blipFill>
        <p:spPr>
          <a:xfrm>
            <a:off x="2536920" y="2057400"/>
            <a:ext cx="7117200" cy="4014360"/>
          </a:xfrm>
          <a:prstGeom prst="rect">
            <a:avLst/>
          </a:prstGeom>
          <a:ln w="0">
            <a:noFill/>
          </a:ln>
        </p:spPr>
      </p:pic>
      <p:sp>
        <p:nvSpPr>
          <p:cNvPr id="204" name=""/>
          <p:cNvSpPr/>
          <p:nvPr/>
        </p:nvSpPr>
        <p:spPr>
          <a:xfrm>
            <a:off x="733680" y="1482480"/>
            <a:ext cx="3837600" cy="345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Arial"/>
                <a:ea typeface="DejaVu Sans"/>
              </a:rPr>
              <a:t>Scene View navigation tutorial video</a:t>
            </a:r>
            <a:endParaRPr b="0" lang="en-US" sz="1800" spc="-1" strike="noStrike">
              <a:solidFill>
                <a:srgbClr val="000000"/>
              </a:solidFill>
              <a:latin typeface="Arial"/>
            </a:endParaRPr>
          </a:p>
        </p:txBody>
      </p:sp>
      <p:sp>
        <p:nvSpPr>
          <p:cNvPr id="2" name="PlaceHolder 1"/>
          <p:cNvSpPr>
            <a:spLocks noGrp="1"/>
          </p:cNvSpPr>
          <p:nvPr>
            <p:ph type="sldNum" idx="1"/>
          </p:nvPr>
        </p:nvSpPr>
        <p:spPr/>
        <p:txBody>
          <a:bodyPr/>
          <a:p>
            <a:fld id="{FB3853D1-AEC4-4C47-98D3-9B1D9133AD47}" type="slidenum">
              <a:t>14</a:t>
            </a:fld>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5" name=""/>
          <p:cNvSpPr/>
          <p:nvPr/>
        </p:nvSpPr>
        <p:spPr>
          <a:xfrm rot="21584400">
            <a:off x="362520" y="1226880"/>
            <a:ext cx="10900800" cy="1492200"/>
          </a:xfrm>
          <a:prstGeom prst="rect">
            <a:avLst/>
          </a:prstGeom>
          <a:noFill/>
          <a:ln w="0">
            <a:noFill/>
          </a:ln>
        </p:spPr>
        <p:style>
          <a:lnRef idx="0"/>
          <a:fillRef idx="0"/>
          <a:effectRef idx="0"/>
          <a:fontRef idx="minor"/>
        </p:style>
        <p:txBody>
          <a:bodyPr lIns="90000" rIns="90000" tIns="45000" bIns="45000" anchor="t">
            <a:noAutofit/>
          </a:bodyPr>
          <a:p>
            <a:pPr>
              <a:lnSpc>
                <a:spcPct val="150000"/>
              </a:lnSpc>
            </a:pPr>
            <a:r>
              <a:rPr b="0" lang="en-US" sz="2000" spc="-1" strike="noStrike">
                <a:solidFill>
                  <a:srgbClr val="000000"/>
                </a:solidFill>
                <a:latin typeface="Arial"/>
                <a:ea typeface="DejaVu Sans"/>
              </a:rPr>
              <a:t>The Game view is rendered from the Camera(s) in your application. It shows how the final, built application looks. You need to use one or more Cameras to control what the player sees when they are using your application.</a:t>
            </a:r>
            <a:endParaRPr b="0" lang="en-US" sz="2000" spc="-1" strike="noStrike">
              <a:solidFill>
                <a:srgbClr val="000000"/>
              </a:solidFill>
              <a:latin typeface="Arial"/>
            </a:endParaRPr>
          </a:p>
        </p:txBody>
      </p:sp>
      <p:pic>
        <p:nvPicPr>
          <p:cNvPr id="206" name="" descr=""/>
          <p:cNvPicPr/>
          <p:nvPr/>
        </p:nvPicPr>
        <p:blipFill>
          <a:blip r:embed="rId1"/>
          <a:stretch/>
        </p:blipFill>
        <p:spPr>
          <a:xfrm>
            <a:off x="2667600" y="2704320"/>
            <a:ext cx="6853320" cy="3663720"/>
          </a:xfrm>
          <a:prstGeom prst="rect">
            <a:avLst/>
          </a:prstGeom>
          <a:ln w="0">
            <a:noFill/>
          </a:ln>
        </p:spPr>
      </p:pic>
      <p:sp>
        <p:nvSpPr>
          <p:cNvPr id="207" name="Title 2"/>
          <p:cNvSpPr/>
          <p:nvPr/>
        </p:nvSpPr>
        <p:spPr>
          <a:xfrm>
            <a:off x="914400" y="685800"/>
            <a:ext cx="10433520" cy="633600"/>
          </a:xfrm>
          <a:prstGeom prst="rect">
            <a:avLst/>
          </a:prstGeom>
          <a:noFill/>
          <a:ln w="0">
            <a:noFill/>
          </a:ln>
        </p:spPr>
        <p:style>
          <a:lnRef idx="0"/>
          <a:fillRef idx="0"/>
          <a:effectRef idx="0"/>
          <a:fontRef idx="minor"/>
        </p:style>
        <p:txBody>
          <a:bodyPr lIns="90000" rIns="90000" tIns="45000" bIns="45000" anchor="ctr">
            <a:noAutofit/>
          </a:bodyPr>
          <a:p>
            <a:pPr>
              <a:lnSpc>
                <a:spcPct val="90000"/>
              </a:lnSpc>
            </a:pPr>
            <a:r>
              <a:rPr b="1" lang="en-US" sz="3600" spc="-1" strike="noStrike">
                <a:solidFill>
                  <a:srgbClr val="000000"/>
                </a:solidFill>
                <a:latin typeface="Calibri Light"/>
                <a:ea typeface="DejaVu Sans"/>
              </a:rPr>
              <a:t>Game View</a:t>
            </a:r>
            <a:endParaRPr b="0" lang="en-US" sz="3600" spc="-1" strike="noStrike">
              <a:solidFill>
                <a:srgbClr val="000000"/>
              </a:solidFill>
              <a:latin typeface="Arial"/>
            </a:endParaRPr>
          </a:p>
        </p:txBody>
      </p:sp>
      <p:sp>
        <p:nvSpPr>
          <p:cNvPr id="2" name="PlaceHolder 1"/>
          <p:cNvSpPr>
            <a:spLocks noGrp="1"/>
          </p:cNvSpPr>
          <p:nvPr>
            <p:ph type="sldNum" idx="1"/>
          </p:nvPr>
        </p:nvSpPr>
        <p:spPr/>
        <p:txBody>
          <a:bodyPr/>
          <a:p>
            <a:fld id="{74E2A02C-C692-4A62-8289-6C476C630C59}" type="slidenum">
              <a:t>15</a:t>
            </a:fld>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8" name="Title 13"/>
          <p:cNvSpPr/>
          <p:nvPr/>
        </p:nvSpPr>
        <p:spPr>
          <a:xfrm>
            <a:off x="914400" y="685800"/>
            <a:ext cx="10433520" cy="633600"/>
          </a:xfrm>
          <a:prstGeom prst="rect">
            <a:avLst/>
          </a:prstGeom>
          <a:noFill/>
          <a:ln w="0">
            <a:noFill/>
          </a:ln>
        </p:spPr>
        <p:style>
          <a:lnRef idx="0"/>
          <a:fillRef idx="0"/>
          <a:effectRef idx="0"/>
          <a:fontRef idx="minor"/>
        </p:style>
        <p:txBody>
          <a:bodyPr lIns="90000" rIns="90000" tIns="45000" bIns="45000" anchor="ctr">
            <a:noAutofit/>
          </a:bodyPr>
          <a:p>
            <a:pPr>
              <a:lnSpc>
                <a:spcPct val="90000"/>
              </a:lnSpc>
            </a:pPr>
            <a:r>
              <a:rPr b="1" lang="en-US" sz="3600" spc="-1" strike="noStrike">
                <a:solidFill>
                  <a:srgbClr val="000000"/>
                </a:solidFill>
                <a:latin typeface="Calibri Light"/>
                <a:ea typeface="DejaVu Sans"/>
              </a:rPr>
              <a:t>Game View</a:t>
            </a:r>
            <a:endParaRPr b="0" lang="en-US" sz="3600" spc="-1" strike="noStrike">
              <a:solidFill>
                <a:srgbClr val="000000"/>
              </a:solidFill>
              <a:latin typeface="Arial"/>
            </a:endParaRPr>
          </a:p>
        </p:txBody>
      </p:sp>
      <p:pic>
        <p:nvPicPr>
          <p:cNvPr id="209" name="" descr=""/>
          <p:cNvPicPr/>
          <p:nvPr/>
        </p:nvPicPr>
        <p:blipFill>
          <a:blip r:embed="rId1"/>
          <a:stretch/>
        </p:blipFill>
        <p:spPr>
          <a:xfrm>
            <a:off x="1600200" y="1323720"/>
            <a:ext cx="8453880" cy="1111320"/>
          </a:xfrm>
          <a:prstGeom prst="rect">
            <a:avLst/>
          </a:prstGeom>
          <a:ln w="0">
            <a:noFill/>
          </a:ln>
        </p:spPr>
      </p:pic>
      <p:pic>
        <p:nvPicPr>
          <p:cNvPr id="210" name="" descr=""/>
          <p:cNvPicPr/>
          <p:nvPr/>
        </p:nvPicPr>
        <p:blipFill>
          <a:blip r:embed="rId2"/>
          <a:stretch/>
        </p:blipFill>
        <p:spPr>
          <a:xfrm>
            <a:off x="1410120" y="2495520"/>
            <a:ext cx="9368280" cy="3921480"/>
          </a:xfrm>
          <a:prstGeom prst="rect">
            <a:avLst/>
          </a:prstGeom>
          <a:ln w="0">
            <a:noFill/>
          </a:ln>
        </p:spPr>
      </p:pic>
      <p:sp>
        <p:nvSpPr>
          <p:cNvPr id="211" name=""/>
          <p:cNvSpPr/>
          <p:nvPr/>
        </p:nvSpPr>
        <p:spPr>
          <a:xfrm>
            <a:off x="8900280" y="6602760"/>
            <a:ext cx="2866320" cy="116280"/>
          </a:xfrm>
          <a:prstGeom prst="rect">
            <a:avLst/>
          </a:prstGeom>
          <a:noFill/>
          <a:ln w="0">
            <a:noFill/>
          </a:ln>
        </p:spPr>
        <p:style>
          <a:lnRef idx="0"/>
          <a:fillRef idx="0"/>
          <a:effectRef idx="0"/>
          <a:fontRef idx="minor"/>
        </p:style>
        <p:txBody>
          <a:bodyPr lIns="0" rIns="0" tIns="0" bIns="0" anchor="t">
            <a:noAutofit/>
          </a:bodyPr>
          <a:p>
            <a:pPr>
              <a:lnSpc>
                <a:spcPct val="100000"/>
              </a:lnSpc>
            </a:pPr>
            <a:r>
              <a:rPr b="0" lang="en-US" sz="900" spc="-1" strike="noStrike">
                <a:solidFill>
                  <a:srgbClr val="000000"/>
                </a:solidFill>
                <a:latin typeface="Times New Roman"/>
                <a:ea typeface="DejaVu Sans"/>
              </a:rPr>
              <a:t>8: Unity Technologies, Unity Manual, 2023</a:t>
            </a:r>
            <a:endParaRPr b="0" lang="en-US" sz="900" spc="-1" strike="noStrike">
              <a:solidFill>
                <a:srgbClr val="000000"/>
              </a:solidFill>
              <a:latin typeface="Arial"/>
            </a:endParaRPr>
          </a:p>
        </p:txBody>
      </p:sp>
      <p:sp>
        <p:nvSpPr>
          <p:cNvPr id="2" name="PlaceHolder 1"/>
          <p:cNvSpPr>
            <a:spLocks noGrp="1"/>
          </p:cNvSpPr>
          <p:nvPr>
            <p:ph type="sldNum" idx="1"/>
          </p:nvPr>
        </p:nvSpPr>
        <p:spPr/>
        <p:txBody>
          <a:bodyPr/>
          <a:p>
            <a:fld id="{81753126-8A07-4575-AA6D-CAD94C837D49}" type="slidenum">
              <a:t>16</a:t>
            </a:fld>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12" name="" descr=""/>
          <p:cNvPicPr/>
          <p:nvPr/>
        </p:nvPicPr>
        <p:blipFill>
          <a:blip r:embed="rId1"/>
          <a:stretch/>
        </p:blipFill>
        <p:spPr>
          <a:xfrm>
            <a:off x="1915560" y="1371600"/>
            <a:ext cx="8357400" cy="5003280"/>
          </a:xfrm>
          <a:prstGeom prst="rect">
            <a:avLst/>
          </a:prstGeom>
          <a:ln w="0">
            <a:noFill/>
          </a:ln>
        </p:spPr>
      </p:pic>
      <p:sp>
        <p:nvSpPr>
          <p:cNvPr id="213" name="Title 14"/>
          <p:cNvSpPr/>
          <p:nvPr/>
        </p:nvSpPr>
        <p:spPr>
          <a:xfrm>
            <a:off x="914400" y="685800"/>
            <a:ext cx="10433520" cy="633600"/>
          </a:xfrm>
          <a:prstGeom prst="rect">
            <a:avLst/>
          </a:prstGeom>
          <a:noFill/>
          <a:ln w="0">
            <a:noFill/>
          </a:ln>
        </p:spPr>
        <p:style>
          <a:lnRef idx="0"/>
          <a:fillRef idx="0"/>
          <a:effectRef idx="0"/>
          <a:fontRef idx="minor"/>
        </p:style>
        <p:txBody>
          <a:bodyPr lIns="90000" rIns="90000" tIns="45000" bIns="45000" anchor="ctr">
            <a:noAutofit/>
          </a:bodyPr>
          <a:p>
            <a:pPr>
              <a:lnSpc>
                <a:spcPct val="90000"/>
              </a:lnSpc>
            </a:pPr>
            <a:r>
              <a:rPr b="1" lang="en-US" sz="3600" spc="-1" strike="noStrike">
                <a:solidFill>
                  <a:srgbClr val="000000"/>
                </a:solidFill>
                <a:latin typeface="Calibri Light"/>
                <a:ea typeface="DejaVu Sans"/>
              </a:rPr>
              <a:t>Game View</a:t>
            </a:r>
            <a:endParaRPr b="0" lang="en-US" sz="3600" spc="-1" strike="noStrike">
              <a:solidFill>
                <a:srgbClr val="000000"/>
              </a:solidFill>
              <a:latin typeface="Arial"/>
            </a:endParaRPr>
          </a:p>
        </p:txBody>
      </p:sp>
      <p:sp>
        <p:nvSpPr>
          <p:cNvPr id="214" name=""/>
          <p:cNvSpPr/>
          <p:nvPr/>
        </p:nvSpPr>
        <p:spPr>
          <a:xfrm>
            <a:off x="8900280" y="6593400"/>
            <a:ext cx="2866320" cy="116280"/>
          </a:xfrm>
          <a:prstGeom prst="rect">
            <a:avLst/>
          </a:prstGeom>
          <a:noFill/>
          <a:ln w="0">
            <a:noFill/>
          </a:ln>
        </p:spPr>
        <p:style>
          <a:lnRef idx="0"/>
          <a:fillRef idx="0"/>
          <a:effectRef idx="0"/>
          <a:fontRef idx="minor"/>
        </p:style>
        <p:txBody>
          <a:bodyPr lIns="0" rIns="0" tIns="0" bIns="0" anchor="t">
            <a:noAutofit/>
          </a:bodyPr>
          <a:p>
            <a:pPr>
              <a:lnSpc>
                <a:spcPct val="100000"/>
              </a:lnSpc>
            </a:pPr>
            <a:r>
              <a:rPr b="0" lang="en-US" sz="900" spc="-1" strike="noStrike">
                <a:solidFill>
                  <a:srgbClr val="000000"/>
                </a:solidFill>
                <a:latin typeface="Times New Roman"/>
                <a:ea typeface="DejaVu Sans"/>
              </a:rPr>
              <a:t>8: Unity Technologies, Unity Manual, 2023</a:t>
            </a:r>
            <a:endParaRPr b="0" lang="en-US" sz="900" spc="-1" strike="noStrike">
              <a:solidFill>
                <a:srgbClr val="000000"/>
              </a:solidFill>
              <a:latin typeface="Arial"/>
            </a:endParaRPr>
          </a:p>
        </p:txBody>
      </p:sp>
      <p:sp>
        <p:nvSpPr>
          <p:cNvPr id="2" name="PlaceHolder 1"/>
          <p:cNvSpPr>
            <a:spLocks noGrp="1"/>
          </p:cNvSpPr>
          <p:nvPr>
            <p:ph type="sldNum" idx="1"/>
          </p:nvPr>
        </p:nvSpPr>
        <p:spPr/>
        <p:txBody>
          <a:bodyPr/>
          <a:p>
            <a:fld id="{B016D957-5367-4AAC-A19D-9437685EDA18}" type="slidenum">
              <a:t>17</a:t>
            </a:fld>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5" name="Title 15"/>
          <p:cNvSpPr/>
          <p:nvPr/>
        </p:nvSpPr>
        <p:spPr>
          <a:xfrm>
            <a:off x="914400" y="685800"/>
            <a:ext cx="10433520" cy="633600"/>
          </a:xfrm>
          <a:prstGeom prst="rect">
            <a:avLst/>
          </a:prstGeom>
          <a:noFill/>
          <a:ln w="0">
            <a:noFill/>
          </a:ln>
        </p:spPr>
        <p:style>
          <a:lnRef idx="0"/>
          <a:fillRef idx="0"/>
          <a:effectRef idx="0"/>
          <a:fontRef idx="minor"/>
        </p:style>
        <p:txBody>
          <a:bodyPr lIns="90000" rIns="90000" tIns="45000" bIns="45000" anchor="ctr">
            <a:noAutofit/>
          </a:bodyPr>
          <a:p>
            <a:pPr>
              <a:lnSpc>
                <a:spcPct val="90000"/>
              </a:lnSpc>
            </a:pPr>
            <a:r>
              <a:rPr b="1" lang="en-US" sz="3600" spc="-1" strike="noStrike">
                <a:solidFill>
                  <a:srgbClr val="000000"/>
                </a:solidFill>
                <a:latin typeface="Calibri Light"/>
                <a:ea typeface="DejaVu Sans"/>
              </a:rPr>
              <a:t>Hierarchy View</a:t>
            </a:r>
            <a:endParaRPr b="0" lang="en-US" sz="3600" spc="-1" strike="noStrike">
              <a:solidFill>
                <a:srgbClr val="000000"/>
              </a:solidFill>
              <a:latin typeface="Arial"/>
            </a:endParaRPr>
          </a:p>
        </p:txBody>
      </p:sp>
      <p:sp>
        <p:nvSpPr>
          <p:cNvPr id="216" name=""/>
          <p:cNvSpPr/>
          <p:nvPr/>
        </p:nvSpPr>
        <p:spPr>
          <a:xfrm>
            <a:off x="3886200" y="1467720"/>
            <a:ext cx="7314840" cy="1960920"/>
          </a:xfrm>
          <a:prstGeom prst="rect">
            <a:avLst/>
          </a:prstGeom>
          <a:noFill/>
          <a:ln w="0">
            <a:noFill/>
          </a:ln>
        </p:spPr>
        <p:style>
          <a:lnRef idx="0"/>
          <a:fillRef idx="0"/>
          <a:effectRef idx="0"/>
          <a:fontRef idx="minor"/>
        </p:style>
        <p:txBody>
          <a:bodyPr lIns="90000" rIns="90000" tIns="45000" bIns="45000" anchor="t">
            <a:noAutofit/>
          </a:bodyPr>
          <a:p>
            <a:pPr>
              <a:lnSpc>
                <a:spcPct val="150000"/>
              </a:lnSpc>
            </a:pPr>
            <a:r>
              <a:rPr b="1" lang="en-US" sz="2200" spc="-1" strike="noStrike">
                <a:solidFill>
                  <a:srgbClr val="000000"/>
                </a:solidFill>
                <a:latin typeface="Arial"/>
                <a:ea typeface="DejaVu Sans"/>
              </a:rPr>
              <a:t>Hierarchy</a:t>
            </a:r>
            <a:r>
              <a:rPr b="0" lang="en-US" sz="2200" spc="-1" strike="noStrike">
                <a:solidFill>
                  <a:srgbClr val="000000"/>
                </a:solidFill>
                <a:latin typeface="Arial"/>
                <a:ea typeface="DejaVu Sans"/>
              </a:rPr>
              <a:t> lists the name of every object in the scene and nests the names together according to their hierarchy linkages in the scene. </a:t>
            </a:r>
            <a:endParaRPr b="0" lang="en-US" sz="2200" spc="-1" strike="noStrike">
              <a:solidFill>
                <a:srgbClr val="000000"/>
              </a:solidFill>
              <a:latin typeface="Arial"/>
            </a:endParaRPr>
          </a:p>
        </p:txBody>
      </p:sp>
      <p:sp>
        <p:nvSpPr>
          <p:cNvPr id="217" name=""/>
          <p:cNvSpPr/>
          <p:nvPr/>
        </p:nvSpPr>
        <p:spPr>
          <a:xfrm>
            <a:off x="8900280" y="6612120"/>
            <a:ext cx="2866320" cy="116280"/>
          </a:xfrm>
          <a:prstGeom prst="rect">
            <a:avLst/>
          </a:prstGeom>
          <a:noFill/>
          <a:ln w="0">
            <a:noFill/>
          </a:ln>
        </p:spPr>
        <p:style>
          <a:lnRef idx="0"/>
          <a:fillRef idx="0"/>
          <a:effectRef idx="0"/>
          <a:fontRef idx="minor"/>
        </p:style>
        <p:txBody>
          <a:bodyPr lIns="0" rIns="0" tIns="0" bIns="0" anchor="t">
            <a:noAutofit/>
          </a:bodyPr>
          <a:p>
            <a:pPr>
              <a:lnSpc>
                <a:spcPct val="100000"/>
              </a:lnSpc>
            </a:pPr>
            <a:r>
              <a:rPr b="0" lang="en-US" sz="900" spc="-1" strike="noStrike">
                <a:solidFill>
                  <a:srgbClr val="000000"/>
                </a:solidFill>
                <a:latin typeface="Times New Roman"/>
                <a:ea typeface="DejaVu Sans"/>
              </a:rPr>
              <a:t>8: Unity Technologies, Unity Manual, 2023</a:t>
            </a:r>
            <a:endParaRPr b="0" lang="en-US" sz="900" spc="-1" strike="noStrike">
              <a:solidFill>
                <a:srgbClr val="000000"/>
              </a:solidFill>
              <a:latin typeface="Arial"/>
            </a:endParaRPr>
          </a:p>
        </p:txBody>
      </p:sp>
      <p:pic>
        <p:nvPicPr>
          <p:cNvPr id="218" name="" descr=""/>
          <p:cNvPicPr/>
          <p:nvPr/>
        </p:nvPicPr>
        <p:blipFill>
          <a:blip r:embed="rId1"/>
          <a:stretch/>
        </p:blipFill>
        <p:spPr>
          <a:xfrm>
            <a:off x="892440" y="1371600"/>
            <a:ext cx="2685960" cy="5036760"/>
          </a:xfrm>
          <a:prstGeom prst="rect">
            <a:avLst/>
          </a:prstGeom>
          <a:ln w="0">
            <a:noFill/>
          </a:ln>
        </p:spPr>
      </p:pic>
      <p:sp>
        <p:nvSpPr>
          <p:cNvPr id="219" name=""/>
          <p:cNvSpPr/>
          <p:nvPr/>
        </p:nvSpPr>
        <p:spPr>
          <a:xfrm>
            <a:off x="3886200" y="3429000"/>
            <a:ext cx="8229240" cy="2514240"/>
          </a:xfrm>
          <a:prstGeom prst="rect">
            <a:avLst/>
          </a:prstGeom>
          <a:noFill/>
          <a:ln w="0">
            <a:noFill/>
          </a:ln>
        </p:spPr>
        <p:style>
          <a:lnRef idx="0"/>
          <a:fillRef idx="0"/>
          <a:effectRef idx="0"/>
          <a:fontRef idx="minor"/>
        </p:style>
        <p:txBody>
          <a:bodyPr lIns="90000" rIns="90000" tIns="45000" bIns="45000" anchor="t">
            <a:noAutofit/>
          </a:bodyPr>
          <a:p>
            <a:pPr>
              <a:lnSpc>
                <a:spcPct val="150000"/>
              </a:lnSpc>
            </a:pPr>
            <a:r>
              <a:rPr b="0" lang="en-US" sz="2200" spc="-1" strike="noStrike">
                <a:solidFill>
                  <a:srgbClr val="000000"/>
                </a:solidFill>
                <a:latin typeface="Arial"/>
                <a:ea typeface="DejaVu Sans"/>
              </a:rPr>
              <a:t>Basically, it’s a way of selecting objects by name instead of hunting them down and clicking them within the Scene view. </a:t>
            </a:r>
            <a:endParaRPr b="0" lang="en-US" sz="2200" spc="-1" strike="noStrike">
              <a:solidFill>
                <a:srgbClr val="000000"/>
              </a:solidFill>
              <a:latin typeface="Arial"/>
            </a:endParaRPr>
          </a:p>
          <a:p>
            <a:pPr>
              <a:lnSpc>
                <a:spcPct val="150000"/>
              </a:lnSpc>
            </a:pPr>
            <a:r>
              <a:rPr b="0" lang="en-US" sz="2200" spc="-1" strike="noStrike">
                <a:solidFill>
                  <a:srgbClr val="000000"/>
                </a:solidFill>
                <a:latin typeface="Arial"/>
                <a:ea typeface="DejaVu Sans"/>
              </a:rPr>
              <a:t>The Hierarchy linkages group objects together visually, like folders, allowing you to move the entire group as one.</a:t>
            </a:r>
            <a:endParaRPr b="0" lang="en-US" sz="2200" spc="-1" strike="noStrike">
              <a:solidFill>
                <a:srgbClr val="000000"/>
              </a:solidFill>
              <a:latin typeface="Arial"/>
            </a:endParaRPr>
          </a:p>
        </p:txBody>
      </p:sp>
      <p:sp>
        <p:nvSpPr>
          <p:cNvPr id="2" name="PlaceHolder 1"/>
          <p:cNvSpPr>
            <a:spLocks noGrp="1"/>
          </p:cNvSpPr>
          <p:nvPr>
            <p:ph type="sldNum" idx="1"/>
          </p:nvPr>
        </p:nvSpPr>
        <p:spPr/>
        <p:txBody>
          <a:bodyPr/>
          <a:p>
            <a:fld id="{7E9F7F42-5FFA-4EEC-859C-8B380CFEDE24}" type="slidenum">
              <a:t>18</a:t>
            </a:fld>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0" name="Title 16"/>
          <p:cNvSpPr/>
          <p:nvPr/>
        </p:nvSpPr>
        <p:spPr>
          <a:xfrm>
            <a:off x="914400" y="685800"/>
            <a:ext cx="10433520" cy="633600"/>
          </a:xfrm>
          <a:prstGeom prst="rect">
            <a:avLst/>
          </a:prstGeom>
          <a:noFill/>
          <a:ln w="0">
            <a:noFill/>
          </a:ln>
        </p:spPr>
        <p:style>
          <a:lnRef idx="0"/>
          <a:fillRef idx="0"/>
          <a:effectRef idx="0"/>
          <a:fontRef idx="minor"/>
        </p:style>
        <p:txBody>
          <a:bodyPr lIns="90000" rIns="90000" tIns="45000" bIns="45000" anchor="ctr">
            <a:noAutofit/>
          </a:bodyPr>
          <a:p>
            <a:pPr>
              <a:lnSpc>
                <a:spcPct val="90000"/>
              </a:lnSpc>
            </a:pPr>
            <a:r>
              <a:rPr b="1" lang="en-US" sz="3600" spc="-1" strike="noStrike">
                <a:solidFill>
                  <a:srgbClr val="000000"/>
                </a:solidFill>
                <a:latin typeface="Calibri Light"/>
                <a:ea typeface="DejaVu Sans"/>
              </a:rPr>
              <a:t>Inspector Panel</a:t>
            </a:r>
            <a:endParaRPr b="0" lang="en-US" sz="3600" spc="-1" strike="noStrike">
              <a:solidFill>
                <a:srgbClr val="000000"/>
              </a:solidFill>
              <a:latin typeface="Arial"/>
            </a:endParaRPr>
          </a:p>
        </p:txBody>
      </p:sp>
      <p:sp>
        <p:nvSpPr>
          <p:cNvPr id="221" name=""/>
          <p:cNvSpPr/>
          <p:nvPr/>
        </p:nvSpPr>
        <p:spPr>
          <a:xfrm>
            <a:off x="228600" y="1371600"/>
            <a:ext cx="8000640" cy="2429640"/>
          </a:xfrm>
          <a:prstGeom prst="rect">
            <a:avLst/>
          </a:prstGeom>
          <a:noFill/>
          <a:ln w="0">
            <a:noFill/>
          </a:ln>
        </p:spPr>
        <p:style>
          <a:lnRef idx="0"/>
          <a:fillRef idx="0"/>
          <a:effectRef idx="0"/>
          <a:fontRef idx="minor"/>
        </p:style>
        <p:txBody>
          <a:bodyPr lIns="90000" rIns="90000" tIns="45000" bIns="45000" anchor="t">
            <a:noAutofit/>
          </a:bodyPr>
          <a:p>
            <a:pPr>
              <a:lnSpc>
                <a:spcPct val="150000"/>
              </a:lnSpc>
            </a:pPr>
            <a:r>
              <a:rPr b="0" lang="en-US" sz="2200" spc="-1" strike="noStrike">
                <a:solidFill>
                  <a:srgbClr val="000000"/>
                </a:solidFill>
                <a:latin typeface="Arial"/>
                <a:ea typeface="DejaVu Sans"/>
              </a:rPr>
              <a:t>The </a:t>
            </a:r>
            <a:r>
              <a:rPr b="1" lang="en-US" sz="2200" spc="-1" strike="noStrike">
                <a:solidFill>
                  <a:srgbClr val="000000"/>
                </a:solidFill>
                <a:latin typeface="Arial"/>
                <a:ea typeface="DejaVu Sans"/>
              </a:rPr>
              <a:t>Inspector</a:t>
            </a:r>
            <a:r>
              <a:rPr b="0" lang="en-US" sz="2200" spc="-1" strike="noStrike">
                <a:solidFill>
                  <a:srgbClr val="000000"/>
                </a:solidFill>
                <a:latin typeface="Arial"/>
                <a:ea typeface="DejaVu Sans"/>
              </a:rPr>
              <a:t> shows you information about the currently selected object. Select an object, and the Inspector is then filled with </a:t>
            </a:r>
            <a:r>
              <a:rPr b="0" i="1" lang="en-US" sz="2200" spc="-1" strike="noStrike">
                <a:solidFill>
                  <a:srgbClr val="000000"/>
                </a:solidFill>
                <a:latin typeface="Arial"/>
                <a:ea typeface="DejaVu Sans"/>
              </a:rPr>
              <a:t>information about that object</a:t>
            </a:r>
            <a:r>
              <a:rPr b="0" lang="en-US" sz="2200" spc="-1" strike="noStrike">
                <a:solidFill>
                  <a:srgbClr val="000000"/>
                </a:solidFill>
                <a:latin typeface="Arial"/>
                <a:ea typeface="DejaVu Sans"/>
              </a:rPr>
              <a:t>. The information shown is pretty much a list of components, and you can even attach or remove components from objects.</a:t>
            </a:r>
            <a:endParaRPr b="0" lang="en-US" sz="2200" spc="-1" strike="noStrike">
              <a:solidFill>
                <a:srgbClr val="000000"/>
              </a:solidFill>
              <a:latin typeface="Arial"/>
            </a:endParaRPr>
          </a:p>
        </p:txBody>
      </p:sp>
      <p:sp>
        <p:nvSpPr>
          <p:cNvPr id="222" name=""/>
          <p:cNvSpPr/>
          <p:nvPr/>
        </p:nvSpPr>
        <p:spPr>
          <a:xfrm>
            <a:off x="8900280" y="6612120"/>
            <a:ext cx="2866320" cy="116280"/>
          </a:xfrm>
          <a:prstGeom prst="rect">
            <a:avLst/>
          </a:prstGeom>
          <a:noFill/>
          <a:ln w="0">
            <a:noFill/>
          </a:ln>
        </p:spPr>
        <p:style>
          <a:lnRef idx="0"/>
          <a:fillRef idx="0"/>
          <a:effectRef idx="0"/>
          <a:fontRef idx="minor"/>
        </p:style>
        <p:txBody>
          <a:bodyPr lIns="0" rIns="0" tIns="0" bIns="0" anchor="t">
            <a:noAutofit/>
          </a:bodyPr>
          <a:p>
            <a:pPr>
              <a:lnSpc>
                <a:spcPct val="100000"/>
              </a:lnSpc>
            </a:pPr>
            <a:r>
              <a:rPr b="0" lang="en-US" sz="900" spc="-1" strike="noStrike">
                <a:solidFill>
                  <a:srgbClr val="000000"/>
                </a:solidFill>
                <a:latin typeface="Times New Roman"/>
                <a:ea typeface="DejaVu Sans"/>
              </a:rPr>
              <a:t>8: Unity Technologies, Unity Manual, 2023</a:t>
            </a:r>
            <a:endParaRPr b="0" lang="en-US" sz="900" spc="-1" strike="noStrike">
              <a:solidFill>
                <a:srgbClr val="000000"/>
              </a:solidFill>
              <a:latin typeface="Arial"/>
            </a:endParaRPr>
          </a:p>
        </p:txBody>
      </p:sp>
      <p:pic>
        <p:nvPicPr>
          <p:cNvPr id="223" name="" descr=""/>
          <p:cNvPicPr/>
          <p:nvPr/>
        </p:nvPicPr>
        <p:blipFill>
          <a:blip r:embed="rId1"/>
          <a:stretch/>
        </p:blipFill>
        <p:spPr>
          <a:xfrm>
            <a:off x="8458200" y="658440"/>
            <a:ext cx="3428640" cy="5778000"/>
          </a:xfrm>
          <a:prstGeom prst="rect">
            <a:avLst/>
          </a:prstGeom>
          <a:ln w="0">
            <a:noFill/>
          </a:ln>
        </p:spPr>
      </p:pic>
      <p:sp>
        <p:nvSpPr>
          <p:cNvPr id="2" name="PlaceHolder 1"/>
          <p:cNvSpPr>
            <a:spLocks noGrp="1"/>
          </p:cNvSpPr>
          <p:nvPr>
            <p:ph type="sldNum" idx="1"/>
          </p:nvPr>
        </p:nvSpPr>
        <p:spPr/>
        <p:txBody>
          <a:bodyPr/>
          <a:p>
            <a:fld id="{8D6DEEF3-1C53-4707-A093-A494745B8ECC}" type="slidenum">
              <a:t>19</a:t>
            </a:fld>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2" name="PlaceHolder 3"/>
          <p:cNvSpPr/>
          <p:nvPr/>
        </p:nvSpPr>
        <p:spPr>
          <a:xfrm>
            <a:off x="228600" y="681120"/>
            <a:ext cx="11814120" cy="705240"/>
          </a:xfrm>
          <a:prstGeom prst="rect">
            <a:avLst/>
          </a:prstGeom>
          <a:noFill/>
          <a:ln w="0">
            <a:noFill/>
          </a:ln>
        </p:spPr>
        <p:style>
          <a:lnRef idx="0"/>
          <a:fillRef idx="0"/>
          <a:effectRef idx="0"/>
          <a:fontRef idx="minor"/>
        </p:style>
        <p:txBody>
          <a:bodyPr lIns="90000" rIns="90000" tIns="45000" bIns="45000" anchor="ctr">
            <a:normAutofit/>
          </a:bodyPr>
          <a:p>
            <a:pPr>
              <a:lnSpc>
                <a:spcPct val="90000"/>
              </a:lnSpc>
            </a:pPr>
            <a:r>
              <a:rPr b="1" lang="en-US" sz="4400" spc="-1" strike="noStrike">
                <a:solidFill>
                  <a:srgbClr val="000000"/>
                </a:solidFill>
                <a:latin typeface="Calibri Light"/>
                <a:ea typeface="DejaVu Sans"/>
              </a:rPr>
              <a:t>What you will learn in this Course</a:t>
            </a:r>
            <a:endParaRPr b="0" lang="en-US" sz="4400" spc="-1" strike="noStrike">
              <a:solidFill>
                <a:srgbClr val="000000"/>
              </a:solidFill>
              <a:latin typeface="Arial"/>
            </a:endParaRPr>
          </a:p>
        </p:txBody>
      </p:sp>
      <p:grpSp>
        <p:nvGrpSpPr>
          <p:cNvPr id="93" name="Group 81"/>
          <p:cNvGrpSpPr/>
          <p:nvPr/>
        </p:nvGrpSpPr>
        <p:grpSpPr>
          <a:xfrm>
            <a:off x="959040" y="3244680"/>
            <a:ext cx="1989360" cy="1641960"/>
            <a:chOff x="959040" y="3244680"/>
            <a:chExt cx="1989360" cy="1641960"/>
          </a:xfrm>
        </p:grpSpPr>
        <p:sp>
          <p:nvSpPr>
            <p:cNvPr id="94" name="Arrow: Notched Right 2"/>
            <p:cNvSpPr/>
            <p:nvPr/>
          </p:nvSpPr>
          <p:spPr>
            <a:xfrm>
              <a:off x="959040" y="3244680"/>
              <a:ext cx="1989360" cy="1641960"/>
            </a:xfrm>
            <a:prstGeom prst="notchedRightArrow">
              <a:avLst>
                <a:gd name="adj1" fmla="val 63493"/>
                <a:gd name="adj2" fmla="val 45174"/>
              </a:avLst>
            </a:prstGeom>
            <a:gradFill rotWithShape="0">
              <a:gsLst>
                <a:gs pos="0">
                  <a:srgbClr val="5b9bd5"/>
                </a:gs>
                <a:gs pos="100000">
                  <a:srgbClr val="2e75b6"/>
                </a:gs>
              </a:gsLst>
              <a:lin ang="0"/>
            </a:gradFill>
            <a:ln>
              <a:noFill/>
            </a:ln>
            <a:effectLst>
              <a:outerShdw algn="l" blurRad="1270080" dist="762120" rotWithShape="0" sx="56000" sy="56000">
                <a:schemeClr val="bg1">
                  <a:lumMod val="50000"/>
                  <a:alpha val="40000"/>
                </a:schemeClr>
              </a:outerShdw>
            </a:effectLst>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id-ID" sz="1130" spc="-1" strike="noStrike">
                <a:solidFill>
                  <a:schemeClr val="lt1"/>
                </a:solidFill>
                <a:latin typeface="Arial"/>
                <a:ea typeface="Arial"/>
              </a:endParaRPr>
            </a:p>
          </p:txBody>
        </p:sp>
        <p:grpSp>
          <p:nvGrpSpPr>
            <p:cNvPr id="95" name="Group 2"/>
            <p:cNvGrpSpPr/>
            <p:nvPr/>
          </p:nvGrpSpPr>
          <p:grpSpPr>
            <a:xfrm>
              <a:off x="1517400" y="3724920"/>
              <a:ext cx="1221840" cy="602280"/>
              <a:chOff x="1517400" y="3724920"/>
              <a:chExt cx="1221840" cy="602280"/>
            </a:xfrm>
          </p:grpSpPr>
          <p:sp>
            <p:nvSpPr>
              <p:cNvPr id="96" name="Rectangle 3"/>
              <p:cNvSpPr/>
              <p:nvPr/>
            </p:nvSpPr>
            <p:spPr>
              <a:xfrm>
                <a:off x="1517400" y="4073040"/>
                <a:ext cx="1221840" cy="254160"/>
              </a:xfrm>
              <a:prstGeom prst="rect">
                <a:avLst/>
              </a:prstGeom>
              <a:noFill/>
              <a:ln w="0">
                <a:noFill/>
              </a:ln>
            </p:spPr>
            <p:style>
              <a:lnRef idx="0"/>
              <a:fillRef idx="0"/>
              <a:effectRef idx="0"/>
              <a:fontRef idx="minor"/>
            </p:style>
            <p:txBody>
              <a:bodyPr lIns="90000" rIns="90000" tIns="45000" bIns="45000" anchor="t">
                <a:spAutoFit/>
              </a:bodyPr>
              <a:p>
                <a:pPr>
                  <a:lnSpc>
                    <a:spcPct val="120000"/>
                  </a:lnSpc>
                </a:pPr>
                <a:r>
                  <a:rPr b="0" lang="en-US" sz="900" spc="-1" strike="noStrike">
                    <a:solidFill>
                      <a:srgbClr val="ffffff"/>
                    </a:solidFill>
                    <a:latin typeface="Arial"/>
                    <a:ea typeface="Arial"/>
                  </a:rPr>
                  <a:t>Introduction </a:t>
                </a:r>
                <a:endParaRPr b="0" lang="en-US" sz="900" spc="-1" strike="noStrike">
                  <a:solidFill>
                    <a:srgbClr val="000000"/>
                  </a:solidFill>
                  <a:latin typeface="Arial"/>
                </a:endParaRPr>
              </a:p>
            </p:txBody>
          </p:sp>
          <p:sp>
            <p:nvSpPr>
              <p:cNvPr id="97" name="Rectangle 4"/>
              <p:cNvSpPr/>
              <p:nvPr/>
            </p:nvSpPr>
            <p:spPr>
              <a:xfrm>
                <a:off x="1517400" y="3724920"/>
                <a:ext cx="1035720" cy="3027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1400" spc="-1" strike="noStrike">
                    <a:solidFill>
                      <a:srgbClr val="ffffff"/>
                    </a:solidFill>
                    <a:latin typeface="Arial"/>
                    <a:ea typeface="Arial"/>
                  </a:rPr>
                  <a:t>Unity</a:t>
                </a:r>
                <a:endParaRPr b="0" lang="en-US" sz="1400" spc="-1" strike="noStrike">
                  <a:solidFill>
                    <a:srgbClr val="000000"/>
                  </a:solidFill>
                  <a:latin typeface="Arial"/>
                </a:endParaRPr>
              </a:p>
            </p:txBody>
          </p:sp>
        </p:grpSp>
      </p:grpSp>
      <p:grpSp>
        <p:nvGrpSpPr>
          <p:cNvPr id="98" name="Group 86"/>
          <p:cNvGrpSpPr/>
          <p:nvPr/>
        </p:nvGrpSpPr>
        <p:grpSpPr>
          <a:xfrm>
            <a:off x="2561760" y="3244680"/>
            <a:ext cx="1989360" cy="1641960"/>
            <a:chOff x="2561760" y="3244680"/>
            <a:chExt cx="1989360" cy="1641960"/>
          </a:xfrm>
        </p:grpSpPr>
        <p:sp>
          <p:nvSpPr>
            <p:cNvPr id="99" name="Arrow: Notched Right 87"/>
            <p:cNvSpPr/>
            <p:nvPr/>
          </p:nvSpPr>
          <p:spPr>
            <a:xfrm>
              <a:off x="2561760" y="3244680"/>
              <a:ext cx="1989360" cy="1641960"/>
            </a:xfrm>
            <a:prstGeom prst="notchedRightArrow">
              <a:avLst>
                <a:gd name="adj1" fmla="val 63493"/>
                <a:gd name="adj2" fmla="val 45174"/>
              </a:avLst>
            </a:prstGeom>
            <a:gradFill rotWithShape="0">
              <a:gsLst>
                <a:gs pos="0">
                  <a:srgbClr val="ed7d31"/>
                </a:gs>
                <a:gs pos="100000">
                  <a:srgbClr val="c55a11"/>
                </a:gs>
              </a:gsLst>
              <a:lin ang="0"/>
            </a:gradFill>
            <a:ln>
              <a:noFill/>
            </a:ln>
            <a:effectLst>
              <a:outerShdw algn="l" blurRad="1270080" dist="762120" rotWithShape="0" sx="56000" sy="56000">
                <a:schemeClr val="bg1">
                  <a:lumMod val="50000"/>
                  <a:alpha val="40000"/>
                </a:schemeClr>
              </a:outerShdw>
            </a:effectLst>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id-ID" sz="1130" spc="-1" strike="noStrike">
                <a:solidFill>
                  <a:schemeClr val="lt1"/>
                </a:solidFill>
                <a:latin typeface="Arial"/>
                <a:ea typeface="Arial"/>
              </a:endParaRPr>
            </a:p>
          </p:txBody>
        </p:sp>
        <p:grpSp>
          <p:nvGrpSpPr>
            <p:cNvPr id="100" name="Group 88"/>
            <p:cNvGrpSpPr/>
            <p:nvPr/>
          </p:nvGrpSpPr>
          <p:grpSpPr>
            <a:xfrm>
              <a:off x="3058920" y="3724920"/>
              <a:ext cx="1221840" cy="782280"/>
              <a:chOff x="3058920" y="3724920"/>
              <a:chExt cx="1221840" cy="782280"/>
            </a:xfrm>
          </p:grpSpPr>
          <p:sp>
            <p:nvSpPr>
              <p:cNvPr id="101" name="Rectangle 89"/>
              <p:cNvSpPr/>
              <p:nvPr/>
            </p:nvSpPr>
            <p:spPr>
              <a:xfrm>
                <a:off x="3058920" y="4088520"/>
                <a:ext cx="1221840" cy="418680"/>
              </a:xfrm>
              <a:prstGeom prst="rect">
                <a:avLst/>
              </a:prstGeom>
              <a:noFill/>
              <a:ln w="0">
                <a:noFill/>
              </a:ln>
            </p:spPr>
            <p:style>
              <a:lnRef idx="0"/>
              <a:fillRef idx="0"/>
              <a:effectRef idx="0"/>
              <a:fontRef idx="minor"/>
            </p:style>
            <p:txBody>
              <a:bodyPr lIns="90000" rIns="90000" tIns="45000" bIns="45000" anchor="t">
                <a:spAutoFit/>
              </a:bodyPr>
              <a:p>
                <a:pPr>
                  <a:lnSpc>
                    <a:spcPct val="120000"/>
                  </a:lnSpc>
                </a:pPr>
                <a:r>
                  <a:rPr b="0" lang="en-US" sz="900" spc="-1" strike="noStrike">
                    <a:solidFill>
                      <a:srgbClr val="ffffff"/>
                    </a:solidFill>
                    <a:latin typeface="Arial"/>
                    <a:ea typeface="Arial"/>
                  </a:rPr>
                  <a:t>C# programming </a:t>
                </a:r>
                <a:endParaRPr b="0" lang="en-US" sz="900" spc="-1" strike="noStrike">
                  <a:solidFill>
                    <a:srgbClr val="000000"/>
                  </a:solidFill>
                  <a:latin typeface="Arial"/>
                </a:endParaRPr>
              </a:p>
              <a:p>
                <a:pPr>
                  <a:lnSpc>
                    <a:spcPct val="120000"/>
                  </a:lnSpc>
                </a:pPr>
                <a:r>
                  <a:rPr b="0" lang="en-US" sz="900" spc="-1" strike="noStrike">
                    <a:solidFill>
                      <a:srgbClr val="ffffff"/>
                    </a:solidFill>
                    <a:latin typeface="Arial"/>
                    <a:ea typeface="Arial"/>
                  </a:rPr>
                  <a:t>in Unity</a:t>
                </a:r>
                <a:endParaRPr b="0" lang="en-US" sz="900" spc="-1" strike="noStrike">
                  <a:solidFill>
                    <a:srgbClr val="000000"/>
                  </a:solidFill>
                  <a:latin typeface="Arial"/>
                </a:endParaRPr>
              </a:p>
            </p:txBody>
          </p:sp>
          <p:sp>
            <p:nvSpPr>
              <p:cNvPr id="102" name="Rectangle 90"/>
              <p:cNvSpPr/>
              <p:nvPr/>
            </p:nvSpPr>
            <p:spPr>
              <a:xfrm>
                <a:off x="3058920" y="3724920"/>
                <a:ext cx="1035720" cy="3027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1400" spc="-1" strike="noStrike">
                    <a:solidFill>
                      <a:srgbClr val="ffffff"/>
                    </a:solidFill>
                    <a:latin typeface="Arial"/>
                    <a:ea typeface="Arial"/>
                  </a:rPr>
                  <a:t>C# </a:t>
                </a:r>
                <a:endParaRPr b="0" lang="en-US" sz="1400" spc="-1" strike="noStrike">
                  <a:solidFill>
                    <a:srgbClr val="000000"/>
                  </a:solidFill>
                  <a:latin typeface="Arial"/>
                </a:endParaRPr>
              </a:p>
            </p:txBody>
          </p:sp>
        </p:grpSp>
      </p:grpSp>
      <p:grpSp>
        <p:nvGrpSpPr>
          <p:cNvPr id="103" name="Group 91"/>
          <p:cNvGrpSpPr/>
          <p:nvPr/>
        </p:nvGrpSpPr>
        <p:grpSpPr>
          <a:xfrm>
            <a:off x="4164480" y="3244680"/>
            <a:ext cx="1989360" cy="1641960"/>
            <a:chOff x="4164480" y="3244680"/>
            <a:chExt cx="1989360" cy="1641960"/>
          </a:xfrm>
        </p:grpSpPr>
        <p:sp>
          <p:nvSpPr>
            <p:cNvPr id="104" name="Arrow: Notched Right 92"/>
            <p:cNvSpPr/>
            <p:nvPr/>
          </p:nvSpPr>
          <p:spPr>
            <a:xfrm>
              <a:off x="4164480" y="3244680"/>
              <a:ext cx="1989360" cy="1641960"/>
            </a:xfrm>
            <a:prstGeom prst="notchedRightArrow">
              <a:avLst>
                <a:gd name="adj1" fmla="val 63493"/>
                <a:gd name="adj2" fmla="val 45174"/>
              </a:avLst>
            </a:prstGeom>
            <a:gradFill rotWithShape="0">
              <a:gsLst>
                <a:gs pos="0">
                  <a:srgbClr val="a5a5a5"/>
                </a:gs>
                <a:gs pos="100000">
                  <a:srgbClr val="7c7c7c"/>
                </a:gs>
              </a:gsLst>
              <a:lin ang="0"/>
            </a:gradFill>
            <a:ln>
              <a:noFill/>
            </a:ln>
            <a:effectLst>
              <a:outerShdw algn="l" blurRad="1270080" dist="762120" rotWithShape="0" sx="56000" sy="56000">
                <a:schemeClr val="bg1">
                  <a:lumMod val="50000"/>
                  <a:alpha val="40000"/>
                </a:schemeClr>
              </a:outerShdw>
            </a:effectLst>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id-ID" sz="1130" spc="-1" strike="noStrike">
                <a:solidFill>
                  <a:schemeClr val="lt1"/>
                </a:solidFill>
                <a:latin typeface="Arial"/>
                <a:ea typeface="Arial"/>
              </a:endParaRPr>
            </a:p>
          </p:txBody>
        </p:sp>
        <p:grpSp>
          <p:nvGrpSpPr>
            <p:cNvPr id="105" name="Group 93"/>
            <p:cNvGrpSpPr/>
            <p:nvPr/>
          </p:nvGrpSpPr>
          <p:grpSpPr>
            <a:xfrm>
              <a:off x="4675320" y="3724920"/>
              <a:ext cx="1234800" cy="729000"/>
              <a:chOff x="4675320" y="3724920"/>
              <a:chExt cx="1234800" cy="729000"/>
            </a:xfrm>
          </p:grpSpPr>
          <p:sp>
            <p:nvSpPr>
              <p:cNvPr id="106" name="Rectangle 94"/>
              <p:cNvSpPr/>
              <p:nvPr/>
            </p:nvSpPr>
            <p:spPr>
              <a:xfrm>
                <a:off x="4675320" y="4088520"/>
                <a:ext cx="1221840" cy="250560"/>
              </a:xfrm>
              <a:prstGeom prst="rect">
                <a:avLst/>
              </a:prstGeom>
              <a:noFill/>
              <a:ln w="0">
                <a:noFill/>
              </a:ln>
            </p:spPr>
            <p:style>
              <a:lnRef idx="0"/>
              <a:fillRef idx="0"/>
              <a:effectRef idx="0"/>
              <a:fontRef idx="minor"/>
            </p:style>
            <p:txBody>
              <a:bodyPr lIns="90000" rIns="90000" tIns="45000" bIns="45000" anchor="t">
                <a:spAutoFit/>
              </a:bodyPr>
              <a:p>
                <a:pPr>
                  <a:lnSpc>
                    <a:spcPct val="120000"/>
                  </a:lnSpc>
                </a:pPr>
                <a:endParaRPr b="0" lang="en-US" sz="1800" spc="-1" strike="noStrike">
                  <a:solidFill>
                    <a:srgbClr val="000000"/>
                  </a:solidFill>
                  <a:latin typeface="Arial"/>
                  <a:ea typeface="DejaVu Sans"/>
                </a:endParaRPr>
              </a:p>
            </p:txBody>
          </p:sp>
          <p:sp>
            <p:nvSpPr>
              <p:cNvPr id="107" name="Rectangle 95"/>
              <p:cNvSpPr/>
              <p:nvPr/>
            </p:nvSpPr>
            <p:spPr>
              <a:xfrm>
                <a:off x="4675320" y="3724920"/>
                <a:ext cx="1234800" cy="72900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1400" spc="-1" strike="noStrike">
                    <a:solidFill>
                      <a:srgbClr val="ffffff"/>
                    </a:solidFill>
                    <a:latin typeface="Arial"/>
                    <a:ea typeface="Arial"/>
                  </a:rPr>
                  <a:t>Animations &amp; </a:t>
                </a:r>
                <a:endParaRPr b="0" lang="en-US" sz="1400" spc="-1" strike="noStrike">
                  <a:solidFill>
                    <a:srgbClr val="000000"/>
                  </a:solidFill>
                  <a:latin typeface="Arial"/>
                </a:endParaRPr>
              </a:p>
              <a:p>
                <a:pPr algn="ctr">
                  <a:lnSpc>
                    <a:spcPct val="100000"/>
                  </a:lnSpc>
                </a:pPr>
                <a:r>
                  <a:rPr b="0" lang="en-US" sz="1400" spc="-1" strike="noStrike">
                    <a:solidFill>
                      <a:srgbClr val="ffffff"/>
                    </a:solidFill>
                    <a:latin typeface="Arial"/>
                    <a:ea typeface="Arial"/>
                  </a:rPr>
                  <a:t>Physics system</a:t>
                </a:r>
                <a:endParaRPr b="0" lang="en-US" sz="1400" spc="-1" strike="noStrike">
                  <a:solidFill>
                    <a:srgbClr val="000000"/>
                  </a:solidFill>
                  <a:latin typeface="Arial"/>
                </a:endParaRPr>
              </a:p>
            </p:txBody>
          </p:sp>
        </p:grpSp>
      </p:grpSp>
      <p:grpSp>
        <p:nvGrpSpPr>
          <p:cNvPr id="108" name="Group 96"/>
          <p:cNvGrpSpPr/>
          <p:nvPr/>
        </p:nvGrpSpPr>
        <p:grpSpPr>
          <a:xfrm>
            <a:off x="5767200" y="3244680"/>
            <a:ext cx="1989360" cy="1641960"/>
            <a:chOff x="5767200" y="3244680"/>
            <a:chExt cx="1989360" cy="1641960"/>
          </a:xfrm>
        </p:grpSpPr>
        <p:sp>
          <p:nvSpPr>
            <p:cNvPr id="109" name="Arrow: Notched Right 97"/>
            <p:cNvSpPr/>
            <p:nvPr/>
          </p:nvSpPr>
          <p:spPr>
            <a:xfrm>
              <a:off x="5767200" y="3244680"/>
              <a:ext cx="1989360" cy="1641960"/>
            </a:xfrm>
            <a:prstGeom prst="notchedRightArrow">
              <a:avLst>
                <a:gd name="adj1" fmla="val 63493"/>
                <a:gd name="adj2" fmla="val 45174"/>
              </a:avLst>
            </a:prstGeom>
            <a:gradFill rotWithShape="0">
              <a:gsLst>
                <a:gs pos="0">
                  <a:srgbClr val="ffc000"/>
                </a:gs>
                <a:gs pos="100000">
                  <a:srgbClr val="bf9000"/>
                </a:gs>
              </a:gsLst>
              <a:lin ang="0"/>
            </a:gradFill>
            <a:ln>
              <a:noFill/>
            </a:ln>
            <a:effectLst>
              <a:outerShdw algn="l" blurRad="1270080" dist="762120" rotWithShape="0" sx="56000" sy="56000">
                <a:schemeClr val="bg1">
                  <a:lumMod val="50000"/>
                  <a:alpha val="40000"/>
                </a:schemeClr>
              </a:outerShdw>
            </a:effectLst>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id-ID" sz="1130" spc="-1" strike="noStrike">
                <a:solidFill>
                  <a:schemeClr val="lt1"/>
                </a:solidFill>
                <a:latin typeface="Arial"/>
                <a:ea typeface="Arial"/>
              </a:endParaRPr>
            </a:p>
          </p:txBody>
        </p:sp>
        <p:grpSp>
          <p:nvGrpSpPr>
            <p:cNvPr id="110" name="Group 98"/>
            <p:cNvGrpSpPr/>
            <p:nvPr/>
          </p:nvGrpSpPr>
          <p:grpSpPr>
            <a:xfrm>
              <a:off x="6312600" y="3724920"/>
              <a:ext cx="1221840" cy="778680"/>
              <a:chOff x="6312600" y="3724920"/>
              <a:chExt cx="1221840" cy="778680"/>
            </a:xfrm>
          </p:grpSpPr>
          <p:sp>
            <p:nvSpPr>
              <p:cNvPr id="111" name="Rectangle 99"/>
              <p:cNvSpPr/>
              <p:nvPr/>
            </p:nvSpPr>
            <p:spPr>
              <a:xfrm>
                <a:off x="6312600" y="4088520"/>
                <a:ext cx="1221840" cy="415080"/>
              </a:xfrm>
              <a:prstGeom prst="rect">
                <a:avLst/>
              </a:prstGeom>
              <a:noFill/>
              <a:ln w="0">
                <a:noFill/>
              </a:ln>
            </p:spPr>
            <p:style>
              <a:lnRef idx="0"/>
              <a:fillRef idx="0"/>
              <a:effectRef idx="0"/>
              <a:fontRef idx="minor"/>
            </p:style>
            <p:txBody>
              <a:bodyPr lIns="90000" rIns="90000" tIns="45000" bIns="45000" anchor="t">
                <a:spAutoFit/>
              </a:bodyPr>
              <a:p>
                <a:pPr>
                  <a:lnSpc>
                    <a:spcPct val="120000"/>
                  </a:lnSpc>
                </a:pPr>
                <a:endParaRPr b="0" lang="en-US" sz="1800" spc="-1" strike="noStrike">
                  <a:solidFill>
                    <a:srgbClr val="000000"/>
                  </a:solidFill>
                  <a:latin typeface="Arial"/>
                  <a:ea typeface="DejaVu Sans"/>
                </a:endParaRPr>
              </a:p>
            </p:txBody>
          </p:sp>
          <p:sp>
            <p:nvSpPr>
              <p:cNvPr id="112" name="Rectangle 100"/>
              <p:cNvSpPr/>
              <p:nvPr/>
            </p:nvSpPr>
            <p:spPr>
              <a:xfrm>
                <a:off x="6312600" y="3724920"/>
                <a:ext cx="1035720" cy="5158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1400" spc="-1" strike="noStrike">
                    <a:solidFill>
                      <a:srgbClr val="ffffff"/>
                    </a:solidFill>
                    <a:latin typeface="Arial"/>
                    <a:ea typeface="Arial"/>
                  </a:rPr>
                  <a:t>Physics Engine</a:t>
                </a:r>
                <a:endParaRPr b="0" lang="en-US" sz="1400" spc="-1" strike="noStrike">
                  <a:solidFill>
                    <a:srgbClr val="000000"/>
                  </a:solidFill>
                  <a:latin typeface="Arial"/>
                </a:endParaRPr>
              </a:p>
            </p:txBody>
          </p:sp>
        </p:grpSp>
      </p:grpSp>
      <p:grpSp>
        <p:nvGrpSpPr>
          <p:cNvPr id="113" name="Group 101"/>
          <p:cNvGrpSpPr/>
          <p:nvPr/>
        </p:nvGrpSpPr>
        <p:grpSpPr>
          <a:xfrm>
            <a:off x="1589400" y="3244680"/>
            <a:ext cx="7769880" cy="1641960"/>
            <a:chOff x="1589400" y="3244680"/>
            <a:chExt cx="7769880" cy="1641960"/>
          </a:xfrm>
        </p:grpSpPr>
        <p:sp>
          <p:nvSpPr>
            <p:cNvPr id="114" name="Arrow: Notched Right 102"/>
            <p:cNvSpPr/>
            <p:nvPr/>
          </p:nvSpPr>
          <p:spPr>
            <a:xfrm>
              <a:off x="7369920" y="3244680"/>
              <a:ext cx="1989360" cy="1641960"/>
            </a:xfrm>
            <a:prstGeom prst="notchedRightArrow">
              <a:avLst>
                <a:gd name="adj1" fmla="val 63493"/>
                <a:gd name="adj2" fmla="val 45174"/>
              </a:avLst>
            </a:prstGeom>
            <a:gradFill rotWithShape="0">
              <a:gsLst>
                <a:gs pos="0">
                  <a:srgbClr val="4472c4"/>
                </a:gs>
                <a:gs pos="100000">
                  <a:srgbClr val="2f5597"/>
                </a:gs>
              </a:gsLst>
              <a:lin ang="0"/>
            </a:gradFill>
            <a:ln>
              <a:noFill/>
            </a:ln>
            <a:effectLst>
              <a:outerShdw algn="l" blurRad="1270080" dist="762120" rotWithShape="0" sx="56000" sy="56000">
                <a:schemeClr val="bg1">
                  <a:lumMod val="50000"/>
                  <a:alpha val="40000"/>
                </a:schemeClr>
              </a:outerShdw>
            </a:effectLst>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endParaRPr b="0" lang="id-ID" sz="1130" spc="-1" strike="noStrike">
                <a:solidFill>
                  <a:schemeClr val="lt1"/>
                </a:solidFill>
                <a:latin typeface="Arial"/>
                <a:ea typeface="Arial"/>
              </a:endParaRPr>
            </a:p>
          </p:txBody>
        </p:sp>
        <p:grpSp>
          <p:nvGrpSpPr>
            <p:cNvPr id="115" name="Group 103"/>
            <p:cNvGrpSpPr/>
            <p:nvPr/>
          </p:nvGrpSpPr>
          <p:grpSpPr>
            <a:xfrm>
              <a:off x="1589400" y="3724920"/>
              <a:ext cx="7402320" cy="889560"/>
              <a:chOff x="1589400" y="3724920"/>
              <a:chExt cx="7402320" cy="889560"/>
            </a:xfrm>
          </p:grpSpPr>
          <p:sp>
            <p:nvSpPr>
              <p:cNvPr id="116" name="Rectangle 105"/>
              <p:cNvSpPr/>
              <p:nvPr/>
            </p:nvSpPr>
            <p:spPr>
              <a:xfrm>
                <a:off x="7956000" y="3724920"/>
                <a:ext cx="1035720" cy="5158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1400" spc="-1" strike="noStrike">
                    <a:solidFill>
                      <a:srgbClr val="ffffff"/>
                    </a:solidFill>
                    <a:latin typeface="Arial"/>
                    <a:ea typeface="Arial"/>
                  </a:rPr>
                  <a:t>Final Project</a:t>
                </a:r>
                <a:endParaRPr b="0" lang="en-US" sz="1400" spc="-1" strike="noStrike">
                  <a:solidFill>
                    <a:srgbClr val="000000"/>
                  </a:solidFill>
                  <a:latin typeface="Arial"/>
                </a:endParaRPr>
              </a:p>
            </p:txBody>
          </p:sp>
          <p:sp>
            <p:nvSpPr>
              <p:cNvPr id="117" name="Rectangle 104"/>
              <p:cNvSpPr/>
              <p:nvPr/>
            </p:nvSpPr>
            <p:spPr>
              <a:xfrm>
                <a:off x="1589400" y="4273200"/>
                <a:ext cx="1221840" cy="254160"/>
              </a:xfrm>
              <a:prstGeom prst="rect">
                <a:avLst/>
              </a:prstGeom>
              <a:noFill/>
              <a:ln w="0">
                <a:noFill/>
              </a:ln>
            </p:spPr>
            <p:style>
              <a:lnRef idx="0"/>
              <a:fillRef idx="0"/>
              <a:effectRef idx="0"/>
              <a:fontRef idx="minor"/>
            </p:style>
            <p:txBody>
              <a:bodyPr lIns="90000" rIns="90000" tIns="45000" bIns="45000" anchor="t">
                <a:spAutoFit/>
              </a:bodyPr>
              <a:p>
                <a:pPr>
                  <a:lnSpc>
                    <a:spcPct val="120000"/>
                  </a:lnSpc>
                </a:pPr>
                <a:r>
                  <a:rPr b="0" lang="en-US" sz="900" spc="-1" strike="noStrike">
                    <a:solidFill>
                      <a:srgbClr val="ffffff"/>
                    </a:solidFill>
                    <a:latin typeface="Arial"/>
                    <a:ea typeface="Arial"/>
                  </a:rPr>
                  <a:t>L0.1</a:t>
                </a:r>
                <a:endParaRPr b="0" lang="en-US" sz="900" spc="-1" strike="noStrike">
                  <a:solidFill>
                    <a:srgbClr val="000000"/>
                  </a:solidFill>
                  <a:latin typeface="Arial"/>
                </a:endParaRPr>
              </a:p>
            </p:txBody>
          </p:sp>
          <p:sp>
            <p:nvSpPr>
              <p:cNvPr id="118" name="Rectangle 11"/>
              <p:cNvSpPr/>
              <p:nvPr/>
            </p:nvSpPr>
            <p:spPr>
              <a:xfrm>
                <a:off x="3130920" y="4360320"/>
                <a:ext cx="1221840" cy="254160"/>
              </a:xfrm>
              <a:prstGeom prst="rect">
                <a:avLst/>
              </a:prstGeom>
              <a:noFill/>
              <a:ln w="0">
                <a:noFill/>
              </a:ln>
            </p:spPr>
            <p:style>
              <a:lnRef idx="0"/>
              <a:fillRef idx="0"/>
              <a:effectRef idx="0"/>
              <a:fontRef idx="minor"/>
            </p:style>
            <p:txBody>
              <a:bodyPr lIns="90000" rIns="90000" tIns="45000" bIns="45000" anchor="t">
                <a:spAutoFit/>
              </a:bodyPr>
              <a:p>
                <a:pPr>
                  <a:lnSpc>
                    <a:spcPct val="120000"/>
                  </a:lnSpc>
                </a:pPr>
                <a:r>
                  <a:rPr b="0" lang="en-US" sz="900" spc="-1" strike="noStrike">
                    <a:solidFill>
                      <a:srgbClr val="ffffff"/>
                    </a:solidFill>
                    <a:latin typeface="Arial"/>
                    <a:ea typeface="Arial"/>
                  </a:rPr>
                  <a:t>LO.2</a:t>
                </a:r>
                <a:endParaRPr b="0" lang="en-US" sz="900" spc="-1" strike="noStrike">
                  <a:solidFill>
                    <a:srgbClr val="000000"/>
                  </a:solidFill>
                  <a:latin typeface="Arial"/>
                </a:endParaRPr>
              </a:p>
            </p:txBody>
          </p:sp>
          <p:sp>
            <p:nvSpPr>
              <p:cNvPr id="119" name="Rectangle 12"/>
              <p:cNvSpPr/>
              <p:nvPr/>
            </p:nvSpPr>
            <p:spPr>
              <a:xfrm>
                <a:off x="4626720" y="4342680"/>
                <a:ext cx="1221840" cy="254160"/>
              </a:xfrm>
              <a:prstGeom prst="rect">
                <a:avLst/>
              </a:prstGeom>
              <a:noFill/>
              <a:ln w="0">
                <a:noFill/>
              </a:ln>
            </p:spPr>
            <p:style>
              <a:lnRef idx="0"/>
              <a:fillRef idx="0"/>
              <a:effectRef idx="0"/>
              <a:fontRef idx="minor"/>
            </p:style>
            <p:txBody>
              <a:bodyPr lIns="90000" rIns="90000" tIns="45000" bIns="45000" anchor="t">
                <a:spAutoFit/>
              </a:bodyPr>
              <a:p>
                <a:pPr>
                  <a:lnSpc>
                    <a:spcPct val="120000"/>
                  </a:lnSpc>
                </a:pPr>
                <a:r>
                  <a:rPr b="0" lang="en-US" sz="900" spc="-1" strike="noStrike">
                    <a:solidFill>
                      <a:srgbClr val="ffffff"/>
                    </a:solidFill>
                    <a:latin typeface="Arial"/>
                    <a:ea typeface="Arial"/>
                  </a:rPr>
                  <a:t>LO.3</a:t>
                </a:r>
                <a:endParaRPr b="0" lang="en-US" sz="900" spc="-1" strike="noStrike">
                  <a:solidFill>
                    <a:srgbClr val="000000"/>
                  </a:solidFill>
                  <a:latin typeface="Arial"/>
                </a:endParaRPr>
              </a:p>
            </p:txBody>
          </p:sp>
          <p:sp>
            <p:nvSpPr>
              <p:cNvPr id="120" name="Rectangle 13"/>
              <p:cNvSpPr/>
              <p:nvPr/>
            </p:nvSpPr>
            <p:spPr>
              <a:xfrm>
                <a:off x="6295680" y="4350600"/>
                <a:ext cx="1221840" cy="254160"/>
              </a:xfrm>
              <a:prstGeom prst="rect">
                <a:avLst/>
              </a:prstGeom>
              <a:noFill/>
              <a:ln w="0">
                <a:noFill/>
              </a:ln>
            </p:spPr>
            <p:style>
              <a:lnRef idx="0"/>
              <a:fillRef idx="0"/>
              <a:effectRef idx="0"/>
              <a:fontRef idx="minor"/>
            </p:style>
            <p:txBody>
              <a:bodyPr lIns="90000" rIns="90000" tIns="45000" bIns="45000" anchor="t">
                <a:spAutoFit/>
              </a:bodyPr>
              <a:p>
                <a:pPr>
                  <a:lnSpc>
                    <a:spcPct val="120000"/>
                  </a:lnSpc>
                </a:pPr>
                <a:r>
                  <a:rPr b="0" lang="en-US" sz="900" spc="-1" strike="noStrike">
                    <a:solidFill>
                      <a:srgbClr val="ffffff"/>
                    </a:solidFill>
                    <a:latin typeface="Arial"/>
                    <a:ea typeface="Arial"/>
                  </a:rPr>
                  <a:t>LO.4</a:t>
                </a:r>
                <a:endParaRPr b="0" lang="en-US" sz="900" spc="-1" strike="noStrike">
                  <a:solidFill>
                    <a:srgbClr val="000000"/>
                  </a:solidFill>
                  <a:latin typeface="Arial"/>
                </a:endParaRPr>
              </a:p>
            </p:txBody>
          </p:sp>
        </p:grpSp>
        <p:sp>
          <p:nvSpPr>
            <p:cNvPr id="121" name="Rectangle 14"/>
            <p:cNvSpPr/>
            <p:nvPr/>
          </p:nvSpPr>
          <p:spPr>
            <a:xfrm>
              <a:off x="7904160" y="4354560"/>
              <a:ext cx="1221840" cy="254160"/>
            </a:xfrm>
            <a:prstGeom prst="rect">
              <a:avLst/>
            </a:prstGeom>
            <a:noFill/>
            <a:ln w="0">
              <a:noFill/>
            </a:ln>
          </p:spPr>
          <p:style>
            <a:lnRef idx="0"/>
            <a:fillRef idx="0"/>
            <a:effectRef idx="0"/>
            <a:fontRef idx="minor"/>
          </p:style>
          <p:txBody>
            <a:bodyPr lIns="90000" rIns="90000" tIns="45000" bIns="45000" anchor="t">
              <a:spAutoFit/>
            </a:bodyPr>
            <a:p>
              <a:pPr>
                <a:lnSpc>
                  <a:spcPct val="120000"/>
                </a:lnSpc>
              </a:pPr>
              <a:r>
                <a:rPr b="0" lang="en-US" sz="900" spc="-1" strike="noStrike">
                  <a:solidFill>
                    <a:srgbClr val="ffffff"/>
                  </a:solidFill>
                  <a:latin typeface="Arial"/>
                  <a:ea typeface="Arial"/>
                </a:rPr>
                <a:t>LO.6</a:t>
              </a:r>
              <a:endParaRPr b="0" lang="en-US" sz="900" spc="-1" strike="noStrike">
                <a:solidFill>
                  <a:srgbClr val="000000"/>
                </a:solidFill>
                <a:latin typeface="Arial"/>
              </a:endParaRPr>
            </a:p>
          </p:txBody>
        </p:sp>
      </p:grpSp>
      <p:grpSp>
        <p:nvGrpSpPr>
          <p:cNvPr id="122" name="Group 111"/>
          <p:cNvGrpSpPr/>
          <p:nvPr/>
        </p:nvGrpSpPr>
        <p:grpSpPr>
          <a:xfrm>
            <a:off x="1560960" y="2237040"/>
            <a:ext cx="497160" cy="878400"/>
            <a:chOff x="1560960" y="2237040"/>
            <a:chExt cx="497160" cy="878400"/>
          </a:xfrm>
        </p:grpSpPr>
        <p:cxnSp>
          <p:nvCxnSpPr>
            <p:cNvPr id="123" name="Straight Connector 112"/>
            <p:cNvCxnSpPr/>
            <p:nvPr/>
          </p:nvCxnSpPr>
          <p:spPr>
            <a:xfrm flipV="1">
              <a:off x="1560960" y="2237040"/>
              <a:ext cx="497520" cy="456120"/>
            </a:xfrm>
            <a:prstGeom prst="straightConnector1">
              <a:avLst/>
            </a:prstGeom>
            <a:ln w="0">
              <a:solidFill>
                <a:srgbClr val="bfbfbf"/>
              </a:solidFill>
              <a:prstDash val="sysDash"/>
              <a:tailEnd len="med" type="oval" w="med"/>
            </a:ln>
          </p:spPr>
        </p:cxnSp>
        <p:cxnSp>
          <p:nvCxnSpPr>
            <p:cNvPr id="124" name="Straight Connector 113"/>
            <p:cNvCxnSpPr/>
            <p:nvPr/>
          </p:nvCxnSpPr>
          <p:spPr>
            <a:xfrm>
              <a:off x="1560960" y="2684520"/>
              <a:ext cx="8640" cy="431280"/>
            </a:xfrm>
            <a:prstGeom prst="straightConnector1">
              <a:avLst/>
            </a:prstGeom>
            <a:ln w="0">
              <a:solidFill>
                <a:srgbClr val="bfbfbf"/>
              </a:solidFill>
              <a:prstDash val="sysDash"/>
            </a:ln>
          </p:spPr>
        </p:cxnSp>
      </p:grpSp>
      <p:grpSp>
        <p:nvGrpSpPr>
          <p:cNvPr id="125" name="Group 114"/>
          <p:cNvGrpSpPr/>
          <p:nvPr/>
        </p:nvGrpSpPr>
        <p:grpSpPr>
          <a:xfrm>
            <a:off x="4696920" y="2237040"/>
            <a:ext cx="497160" cy="878400"/>
            <a:chOff x="4696920" y="2237040"/>
            <a:chExt cx="497160" cy="878400"/>
          </a:xfrm>
        </p:grpSpPr>
        <p:cxnSp>
          <p:nvCxnSpPr>
            <p:cNvPr id="126" name="Straight Connector 115"/>
            <p:cNvCxnSpPr/>
            <p:nvPr/>
          </p:nvCxnSpPr>
          <p:spPr>
            <a:xfrm flipV="1">
              <a:off x="4696920" y="2237040"/>
              <a:ext cx="497520" cy="456120"/>
            </a:xfrm>
            <a:prstGeom prst="straightConnector1">
              <a:avLst/>
            </a:prstGeom>
            <a:ln w="0">
              <a:solidFill>
                <a:srgbClr val="bfbfbf"/>
              </a:solidFill>
              <a:prstDash val="sysDash"/>
              <a:tailEnd len="med" type="oval" w="med"/>
            </a:ln>
          </p:spPr>
        </p:cxnSp>
        <p:cxnSp>
          <p:nvCxnSpPr>
            <p:cNvPr id="127" name="Straight Connector 116"/>
            <p:cNvCxnSpPr/>
            <p:nvPr/>
          </p:nvCxnSpPr>
          <p:spPr>
            <a:xfrm>
              <a:off x="4696920" y="2684520"/>
              <a:ext cx="8640" cy="431280"/>
            </a:xfrm>
            <a:prstGeom prst="straightConnector1">
              <a:avLst/>
            </a:prstGeom>
            <a:ln w="0">
              <a:solidFill>
                <a:srgbClr val="bfbfbf"/>
              </a:solidFill>
              <a:prstDash val="sysDash"/>
            </a:ln>
          </p:spPr>
        </p:cxnSp>
      </p:grpSp>
      <p:grpSp>
        <p:nvGrpSpPr>
          <p:cNvPr id="128" name="Group 117"/>
          <p:cNvGrpSpPr/>
          <p:nvPr/>
        </p:nvGrpSpPr>
        <p:grpSpPr>
          <a:xfrm>
            <a:off x="7898760" y="2237040"/>
            <a:ext cx="497160" cy="878400"/>
            <a:chOff x="7898760" y="2237040"/>
            <a:chExt cx="497160" cy="878400"/>
          </a:xfrm>
        </p:grpSpPr>
        <p:cxnSp>
          <p:nvCxnSpPr>
            <p:cNvPr id="129" name="Straight Connector 118"/>
            <p:cNvCxnSpPr/>
            <p:nvPr/>
          </p:nvCxnSpPr>
          <p:spPr>
            <a:xfrm flipV="1">
              <a:off x="7898760" y="2237040"/>
              <a:ext cx="497520" cy="456120"/>
            </a:xfrm>
            <a:prstGeom prst="straightConnector1">
              <a:avLst/>
            </a:prstGeom>
            <a:ln w="0">
              <a:solidFill>
                <a:srgbClr val="bfbfbf"/>
              </a:solidFill>
              <a:prstDash val="sysDash"/>
              <a:tailEnd len="med" type="oval" w="med"/>
            </a:ln>
          </p:spPr>
        </p:cxnSp>
        <p:cxnSp>
          <p:nvCxnSpPr>
            <p:cNvPr id="130" name="Straight Connector 119"/>
            <p:cNvCxnSpPr/>
            <p:nvPr/>
          </p:nvCxnSpPr>
          <p:spPr>
            <a:xfrm>
              <a:off x="7898760" y="2684520"/>
              <a:ext cx="8640" cy="431280"/>
            </a:xfrm>
            <a:prstGeom prst="straightConnector1">
              <a:avLst/>
            </a:prstGeom>
            <a:ln w="0">
              <a:solidFill>
                <a:srgbClr val="bfbfbf"/>
              </a:solidFill>
              <a:prstDash val="sysDash"/>
            </a:ln>
          </p:spPr>
        </p:cxnSp>
      </p:grpSp>
      <p:grpSp>
        <p:nvGrpSpPr>
          <p:cNvPr id="131" name="Group 120"/>
          <p:cNvGrpSpPr/>
          <p:nvPr/>
        </p:nvGrpSpPr>
        <p:grpSpPr>
          <a:xfrm>
            <a:off x="3477600" y="5032800"/>
            <a:ext cx="497160" cy="878400"/>
            <a:chOff x="3477600" y="5032800"/>
            <a:chExt cx="497160" cy="878400"/>
          </a:xfrm>
        </p:grpSpPr>
        <p:cxnSp>
          <p:nvCxnSpPr>
            <p:cNvPr id="132" name="Straight Connector 121"/>
            <p:cNvCxnSpPr/>
            <p:nvPr/>
          </p:nvCxnSpPr>
          <p:spPr>
            <a:xfrm flipH="1">
              <a:off x="3477600" y="5455080"/>
              <a:ext cx="497520" cy="456480"/>
            </a:xfrm>
            <a:prstGeom prst="straightConnector1">
              <a:avLst/>
            </a:prstGeom>
            <a:ln w="0">
              <a:solidFill>
                <a:srgbClr val="bfbfbf"/>
              </a:solidFill>
              <a:prstDash val="sysDash"/>
              <a:tailEnd len="med" type="oval" w="med"/>
            </a:ln>
          </p:spPr>
        </p:cxnSp>
        <p:cxnSp>
          <p:nvCxnSpPr>
            <p:cNvPr id="133" name="Straight Connector 122"/>
            <p:cNvCxnSpPr/>
            <p:nvPr/>
          </p:nvCxnSpPr>
          <p:spPr>
            <a:xfrm flipV="1">
              <a:off x="3966480" y="5032800"/>
              <a:ext cx="8640" cy="430920"/>
            </a:xfrm>
            <a:prstGeom prst="straightConnector1">
              <a:avLst/>
            </a:prstGeom>
            <a:ln w="0">
              <a:solidFill>
                <a:srgbClr val="bfbfbf"/>
              </a:solidFill>
              <a:prstDash val="sysDash"/>
            </a:ln>
          </p:spPr>
        </p:cxnSp>
      </p:grpSp>
      <p:grpSp>
        <p:nvGrpSpPr>
          <p:cNvPr id="134" name="Group 123"/>
          <p:cNvGrpSpPr/>
          <p:nvPr/>
        </p:nvGrpSpPr>
        <p:grpSpPr>
          <a:xfrm>
            <a:off x="6707880" y="5032800"/>
            <a:ext cx="497160" cy="878400"/>
            <a:chOff x="6707880" y="5032800"/>
            <a:chExt cx="497160" cy="878400"/>
          </a:xfrm>
        </p:grpSpPr>
        <p:cxnSp>
          <p:nvCxnSpPr>
            <p:cNvPr id="135" name="Straight Connector 124"/>
            <p:cNvCxnSpPr/>
            <p:nvPr/>
          </p:nvCxnSpPr>
          <p:spPr>
            <a:xfrm flipH="1">
              <a:off x="6707880" y="5455080"/>
              <a:ext cx="497520" cy="456480"/>
            </a:xfrm>
            <a:prstGeom prst="straightConnector1">
              <a:avLst/>
            </a:prstGeom>
            <a:ln w="0">
              <a:solidFill>
                <a:srgbClr val="bfbfbf"/>
              </a:solidFill>
              <a:prstDash val="sysDash"/>
              <a:tailEnd len="med" type="oval" w="med"/>
            </a:ln>
          </p:spPr>
        </p:cxnSp>
        <p:cxnSp>
          <p:nvCxnSpPr>
            <p:cNvPr id="136" name="Straight Connector 125"/>
            <p:cNvCxnSpPr/>
            <p:nvPr/>
          </p:nvCxnSpPr>
          <p:spPr>
            <a:xfrm flipV="1">
              <a:off x="7196760" y="5032800"/>
              <a:ext cx="8640" cy="430920"/>
            </a:xfrm>
            <a:prstGeom prst="straightConnector1">
              <a:avLst/>
            </a:prstGeom>
            <a:ln w="0">
              <a:solidFill>
                <a:srgbClr val="bfbfbf"/>
              </a:solidFill>
              <a:prstDash val="sysDash"/>
            </a:ln>
          </p:spPr>
        </p:cxnSp>
      </p:grpSp>
      <p:grpSp>
        <p:nvGrpSpPr>
          <p:cNvPr id="137" name="Group 129"/>
          <p:cNvGrpSpPr/>
          <p:nvPr/>
        </p:nvGrpSpPr>
        <p:grpSpPr>
          <a:xfrm>
            <a:off x="2154600" y="1591560"/>
            <a:ext cx="1867680" cy="1101600"/>
            <a:chOff x="2154600" y="1591560"/>
            <a:chExt cx="1867680" cy="1101600"/>
          </a:xfrm>
        </p:grpSpPr>
        <p:sp>
          <p:nvSpPr>
            <p:cNvPr id="138" name="Rectangle 130"/>
            <p:cNvSpPr/>
            <p:nvPr/>
          </p:nvSpPr>
          <p:spPr>
            <a:xfrm>
              <a:off x="2154600" y="1946880"/>
              <a:ext cx="1867680" cy="746280"/>
            </a:xfrm>
            <a:prstGeom prst="rect">
              <a:avLst/>
            </a:prstGeom>
            <a:noFill/>
            <a:ln w="0">
              <a:noFill/>
            </a:ln>
          </p:spPr>
          <p:style>
            <a:lnRef idx="0"/>
            <a:fillRef idx="0"/>
            <a:effectRef idx="0"/>
            <a:fontRef idx="minor"/>
          </p:style>
          <p:txBody>
            <a:bodyPr lIns="90000" rIns="90000" tIns="45000" bIns="45000" anchor="t">
              <a:spAutoFit/>
            </a:bodyPr>
            <a:p>
              <a:pPr>
                <a:lnSpc>
                  <a:spcPct val="120000"/>
                </a:lnSpc>
              </a:pPr>
              <a:r>
                <a:rPr b="0" lang="en-US" sz="1200" spc="-1" strike="noStrike">
                  <a:solidFill>
                    <a:srgbClr val="a6a6a6"/>
                  </a:solidFill>
                  <a:latin typeface="Arial"/>
                  <a:ea typeface="Arial"/>
                </a:rPr>
                <a:t>- Working with Unity</a:t>
              </a:r>
              <a:endParaRPr b="0" lang="en-US" sz="1200" spc="-1" strike="noStrike">
                <a:solidFill>
                  <a:srgbClr val="000000"/>
                </a:solidFill>
                <a:latin typeface="Arial"/>
              </a:endParaRPr>
            </a:p>
            <a:p>
              <a:pPr>
                <a:lnSpc>
                  <a:spcPct val="120000"/>
                </a:lnSpc>
              </a:pPr>
              <a:r>
                <a:rPr b="0" lang="en-US" sz="1200" spc="-1" strike="noStrike">
                  <a:solidFill>
                    <a:srgbClr val="a6a6a6"/>
                  </a:solidFill>
                  <a:latin typeface="Arial"/>
                  <a:ea typeface="Arial"/>
                </a:rPr>
                <a:t>- GameObjec and basic components</a:t>
              </a:r>
              <a:endParaRPr b="0" lang="en-US" sz="1200" spc="-1" strike="noStrike">
                <a:solidFill>
                  <a:srgbClr val="000000"/>
                </a:solidFill>
                <a:latin typeface="Arial"/>
              </a:endParaRPr>
            </a:p>
          </p:txBody>
        </p:sp>
        <p:sp>
          <p:nvSpPr>
            <p:cNvPr id="139" name="Rectangle 131"/>
            <p:cNvSpPr/>
            <p:nvPr/>
          </p:nvSpPr>
          <p:spPr>
            <a:xfrm>
              <a:off x="2607120" y="1591560"/>
              <a:ext cx="1242720" cy="33300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1600" spc="-1" strike="noStrike">
                  <a:solidFill>
                    <a:srgbClr val="595959"/>
                  </a:solidFill>
                  <a:latin typeface="Arial"/>
                  <a:ea typeface="Arial"/>
                </a:rPr>
                <a:t>Basic</a:t>
              </a:r>
              <a:endParaRPr b="0" lang="en-US" sz="1600" spc="-1" strike="noStrike">
                <a:solidFill>
                  <a:srgbClr val="000000"/>
                </a:solidFill>
                <a:latin typeface="Arial"/>
              </a:endParaRPr>
            </a:p>
          </p:txBody>
        </p:sp>
        <p:grpSp>
          <p:nvGrpSpPr>
            <p:cNvPr id="140" name="Group 132"/>
            <p:cNvGrpSpPr/>
            <p:nvPr/>
          </p:nvGrpSpPr>
          <p:grpSpPr>
            <a:xfrm>
              <a:off x="2229480" y="1654200"/>
              <a:ext cx="281520" cy="209160"/>
              <a:chOff x="2229480" y="1654200"/>
              <a:chExt cx="281520" cy="209160"/>
            </a:xfrm>
          </p:grpSpPr>
          <p:sp>
            <p:nvSpPr>
              <p:cNvPr id="141" name="AutoShape 118"/>
              <p:cNvSpPr/>
              <p:nvPr/>
            </p:nvSpPr>
            <p:spPr>
              <a:xfrm>
                <a:off x="2229480" y="1654200"/>
                <a:ext cx="281520" cy="209160"/>
              </a:xfrm>
              <a:custGeom>
                <a:avLst/>
                <a:gdLst>
                  <a:gd name="textAreaLeft" fmla="*/ 0 w 281520"/>
                  <a:gd name="textAreaRight" fmla="*/ 290160 w 281520"/>
                  <a:gd name="textAreaTop" fmla="*/ 0 h 209160"/>
                  <a:gd name="textAreaBottom" fmla="*/ 217800 h 209160"/>
                </a:gdLst>
                <a:ahLst/>
                <a:rect l="textAreaLeft" t="textAreaTop" r="textAreaRight" b="textAreaBottom"/>
                <a:pathLst>
                  <a:path w="21464" h="21600">
                    <a:moveTo>
                      <a:pt x="19918" y="11754"/>
                    </a:moveTo>
                    <a:lnTo>
                      <a:pt x="16564" y="18954"/>
                    </a:lnTo>
                    <a:cubicBezTo>
                      <a:pt x="16317" y="19484"/>
                      <a:pt x="15892" y="19800"/>
                      <a:pt x="15427" y="19800"/>
                    </a:cubicBezTo>
                    <a:lnTo>
                      <a:pt x="2683" y="19800"/>
                    </a:lnTo>
                    <a:cubicBezTo>
                      <a:pt x="1943" y="19800"/>
                      <a:pt x="1341" y="18992"/>
                      <a:pt x="1341" y="18000"/>
                    </a:cubicBezTo>
                    <a:lnTo>
                      <a:pt x="1341" y="3600"/>
                    </a:lnTo>
                    <a:cubicBezTo>
                      <a:pt x="1341" y="2608"/>
                      <a:pt x="1943" y="1800"/>
                      <a:pt x="2683" y="1800"/>
                    </a:cubicBezTo>
                    <a:lnTo>
                      <a:pt x="15427" y="1800"/>
                    </a:lnTo>
                    <a:cubicBezTo>
                      <a:pt x="15892" y="1800"/>
                      <a:pt x="16317" y="2116"/>
                      <a:pt x="16564" y="2645"/>
                    </a:cubicBezTo>
                    <a:lnTo>
                      <a:pt x="19917" y="9845"/>
                    </a:lnTo>
                    <a:cubicBezTo>
                      <a:pt x="20188" y="10425"/>
                      <a:pt x="20188" y="11174"/>
                      <a:pt x="19918" y="11754"/>
                    </a:cubicBezTo>
                    <a:moveTo>
                      <a:pt x="21055" y="8891"/>
                    </a:moveTo>
                    <a:lnTo>
                      <a:pt x="17701" y="1691"/>
                    </a:lnTo>
                    <a:cubicBezTo>
                      <a:pt x="17211" y="639"/>
                      <a:pt x="16352" y="0"/>
                      <a:pt x="15427" y="0"/>
                    </a:cubicBezTo>
                    <a:lnTo>
                      <a:pt x="2683" y="0"/>
                    </a:lnTo>
                    <a:cubicBezTo>
                      <a:pt x="1201" y="0"/>
                      <a:pt x="0" y="1611"/>
                      <a:pt x="0" y="3600"/>
                    </a:cubicBezTo>
                    <a:lnTo>
                      <a:pt x="0" y="18000"/>
                    </a:lnTo>
                    <a:cubicBezTo>
                      <a:pt x="0" y="19988"/>
                      <a:pt x="1201" y="21599"/>
                      <a:pt x="2683" y="21599"/>
                    </a:cubicBezTo>
                    <a:lnTo>
                      <a:pt x="15427" y="21599"/>
                    </a:lnTo>
                    <a:cubicBezTo>
                      <a:pt x="16352" y="21599"/>
                      <a:pt x="17211" y="20960"/>
                      <a:pt x="17701" y="19908"/>
                    </a:cubicBezTo>
                    <a:lnTo>
                      <a:pt x="21055" y="12708"/>
                    </a:lnTo>
                    <a:cubicBezTo>
                      <a:pt x="21600" y="11541"/>
                      <a:pt x="21600" y="10059"/>
                      <a:pt x="21055" y="8891"/>
                    </a:cubicBezTo>
                  </a:path>
                </a:pathLst>
              </a:custGeom>
              <a:solidFill>
                <a:schemeClr val="tx1">
                  <a:lumMod val="75000"/>
                  <a:lumOff val="25000"/>
                </a:schemeClr>
              </a:solidFill>
              <a:ln w="0">
                <a:noFill/>
              </a:ln>
            </p:spPr>
            <p:style>
              <a:lnRef idx="0"/>
              <a:fillRef idx="0"/>
              <a:effectRef idx="0"/>
              <a:fontRef idx="minor"/>
            </p:style>
            <p:txBody>
              <a:bodyPr lIns="11880" rIns="11880" tIns="11880" bIns="11880" anchor="ctr">
                <a:noAutofit/>
              </a:bodyPr>
              <a:p>
                <a:pPr>
                  <a:lnSpc>
                    <a:spcPct val="100000"/>
                  </a:lnSpc>
                </a:pPr>
                <a:endParaRPr b="0" lang="en-US" sz="939" spc="-1" strike="noStrike">
                  <a:solidFill>
                    <a:srgbClr val="ffffff"/>
                  </a:solidFill>
                  <a:latin typeface="Arial"/>
                  <a:ea typeface="Arial"/>
                </a:endParaRPr>
              </a:p>
            </p:txBody>
          </p:sp>
          <p:sp>
            <p:nvSpPr>
              <p:cNvPr id="142" name="AutoShape 119"/>
              <p:cNvSpPr/>
              <p:nvPr/>
            </p:nvSpPr>
            <p:spPr>
              <a:xfrm>
                <a:off x="2410560" y="1735560"/>
                <a:ext cx="46080" cy="46080"/>
              </a:xfrm>
              <a:custGeom>
                <a:avLst/>
                <a:gdLst>
                  <a:gd name="textAreaLeft" fmla="*/ 0 w 46080"/>
                  <a:gd name="textAreaRight" fmla="*/ 54720 w 46080"/>
                  <a:gd name="textAreaTop" fmla="*/ 0 h 46080"/>
                  <a:gd name="textAreaBottom" fmla="*/ 54720 h 46080"/>
                </a:gdLst>
                <a:ahLst/>
                <a:rect l="textAreaLeft" t="textAreaTop" r="textAreaRight" b="textAreaBottom"/>
                <a:pathLst>
                  <a:path w="21600" h="21600">
                    <a:moveTo>
                      <a:pt x="10800" y="18000"/>
                    </a:moveTo>
                    <a:cubicBezTo>
                      <a:pt x="6825" y="18000"/>
                      <a:pt x="3600" y="14774"/>
                      <a:pt x="3600" y="10800"/>
                    </a:cubicBezTo>
                    <a:cubicBezTo>
                      <a:pt x="3600" y="6825"/>
                      <a:pt x="6825" y="3600"/>
                      <a:pt x="10800" y="3600"/>
                    </a:cubicBezTo>
                    <a:cubicBezTo>
                      <a:pt x="14774" y="3600"/>
                      <a:pt x="17999" y="6825"/>
                      <a:pt x="17999" y="10800"/>
                    </a:cubicBezTo>
                    <a:cubicBezTo>
                      <a:pt x="17999" y="14774"/>
                      <a:pt x="14774" y="18000"/>
                      <a:pt x="10800" y="18000"/>
                    </a:cubicBezTo>
                    <a:moveTo>
                      <a:pt x="10800" y="0"/>
                    </a:moveTo>
                    <a:cubicBezTo>
                      <a:pt x="4833" y="0"/>
                      <a:pt x="0" y="4833"/>
                      <a:pt x="0" y="10800"/>
                    </a:cubicBezTo>
                    <a:cubicBezTo>
                      <a:pt x="0" y="16766"/>
                      <a:pt x="4833" y="21599"/>
                      <a:pt x="10800" y="21599"/>
                    </a:cubicBezTo>
                    <a:cubicBezTo>
                      <a:pt x="16766" y="21599"/>
                      <a:pt x="21600" y="16766"/>
                      <a:pt x="21600" y="10800"/>
                    </a:cubicBezTo>
                    <a:cubicBezTo>
                      <a:pt x="21600" y="4833"/>
                      <a:pt x="16766" y="0"/>
                      <a:pt x="10800" y="0"/>
                    </a:cubicBezTo>
                  </a:path>
                </a:pathLst>
              </a:custGeom>
              <a:solidFill>
                <a:schemeClr val="tx1">
                  <a:lumMod val="75000"/>
                  <a:lumOff val="25000"/>
                </a:schemeClr>
              </a:solidFill>
              <a:ln w="0">
                <a:noFill/>
              </a:ln>
            </p:spPr>
            <p:style>
              <a:lnRef idx="0"/>
              <a:fillRef idx="0"/>
              <a:effectRef idx="0"/>
              <a:fontRef idx="minor"/>
            </p:style>
            <p:txBody>
              <a:bodyPr lIns="11880" rIns="11880" tIns="11880" bIns="11880" anchor="ctr">
                <a:noAutofit/>
              </a:bodyPr>
              <a:p>
                <a:pPr>
                  <a:lnSpc>
                    <a:spcPct val="100000"/>
                  </a:lnSpc>
                </a:pPr>
                <a:endParaRPr b="0" lang="en-US" sz="939" spc="-1" strike="noStrike">
                  <a:solidFill>
                    <a:srgbClr val="ffffff"/>
                  </a:solidFill>
                  <a:latin typeface="Arial"/>
                  <a:ea typeface="Arial"/>
                </a:endParaRPr>
              </a:p>
            </p:txBody>
          </p:sp>
        </p:grpSp>
      </p:grpSp>
      <p:grpSp>
        <p:nvGrpSpPr>
          <p:cNvPr id="143" name="Group 3"/>
          <p:cNvGrpSpPr/>
          <p:nvPr/>
        </p:nvGrpSpPr>
        <p:grpSpPr>
          <a:xfrm>
            <a:off x="1648080" y="4894920"/>
            <a:ext cx="2324880" cy="1320480"/>
            <a:chOff x="1648080" y="4894920"/>
            <a:chExt cx="2324880" cy="1320480"/>
          </a:xfrm>
        </p:grpSpPr>
        <p:sp>
          <p:nvSpPr>
            <p:cNvPr id="144" name="Rectangle 5"/>
            <p:cNvSpPr/>
            <p:nvPr/>
          </p:nvSpPr>
          <p:spPr>
            <a:xfrm>
              <a:off x="1648080" y="5250240"/>
              <a:ext cx="2324880" cy="965160"/>
            </a:xfrm>
            <a:prstGeom prst="rect">
              <a:avLst/>
            </a:prstGeom>
            <a:noFill/>
            <a:ln w="0">
              <a:noFill/>
            </a:ln>
          </p:spPr>
          <p:style>
            <a:lnRef idx="0"/>
            <a:fillRef idx="0"/>
            <a:effectRef idx="0"/>
            <a:fontRef idx="minor"/>
          </p:style>
          <p:txBody>
            <a:bodyPr lIns="90000" rIns="90000" tIns="45000" bIns="45000" anchor="t">
              <a:spAutoFit/>
            </a:bodyPr>
            <a:p>
              <a:pPr>
                <a:lnSpc>
                  <a:spcPct val="120000"/>
                </a:lnSpc>
              </a:pPr>
              <a:r>
                <a:rPr b="0" lang="en-US" sz="1200" spc="-1" strike="noStrike">
                  <a:solidFill>
                    <a:srgbClr val="a6a6a6"/>
                  </a:solidFill>
                  <a:latin typeface="Arial"/>
                  <a:ea typeface="Arial"/>
                </a:rPr>
                <a:t>- How to use C# in Unity</a:t>
              </a:r>
              <a:endParaRPr b="0" lang="en-US" sz="1200" spc="-1" strike="noStrike">
                <a:solidFill>
                  <a:srgbClr val="000000"/>
                </a:solidFill>
                <a:latin typeface="Arial"/>
              </a:endParaRPr>
            </a:p>
            <a:p>
              <a:pPr>
                <a:lnSpc>
                  <a:spcPct val="120000"/>
                </a:lnSpc>
              </a:pPr>
              <a:r>
                <a:rPr b="0" lang="en-US" sz="1200" spc="-1" strike="noStrike">
                  <a:solidFill>
                    <a:srgbClr val="a6a6a6"/>
                  </a:solidFill>
                  <a:latin typeface="Arial"/>
                  <a:ea typeface="Arial"/>
                </a:rPr>
                <a:t>- C# script and other component of GameObject</a:t>
              </a:r>
              <a:endParaRPr b="0" lang="en-US" sz="1200" spc="-1" strike="noStrike">
                <a:solidFill>
                  <a:srgbClr val="000000"/>
                </a:solidFill>
                <a:latin typeface="Arial"/>
              </a:endParaRPr>
            </a:p>
            <a:p>
              <a:pPr>
                <a:lnSpc>
                  <a:spcPct val="120000"/>
                </a:lnSpc>
              </a:pPr>
              <a:r>
                <a:rPr b="0" lang="en-US" sz="1200" spc="-1" strike="noStrike">
                  <a:solidFill>
                    <a:srgbClr val="a6a6a6"/>
                  </a:solidFill>
                  <a:latin typeface="Arial"/>
                  <a:ea typeface="Arial"/>
                </a:rPr>
                <a:t>-  I/O interaction</a:t>
              </a:r>
              <a:endParaRPr b="0" lang="en-US" sz="1200" spc="-1" strike="noStrike">
                <a:solidFill>
                  <a:srgbClr val="000000"/>
                </a:solidFill>
                <a:latin typeface="Arial"/>
              </a:endParaRPr>
            </a:p>
          </p:txBody>
        </p:sp>
        <p:sp>
          <p:nvSpPr>
            <p:cNvPr id="145" name="Rectangle 6"/>
            <p:cNvSpPr/>
            <p:nvPr/>
          </p:nvSpPr>
          <p:spPr>
            <a:xfrm>
              <a:off x="2210760" y="4894920"/>
              <a:ext cx="1547640" cy="33300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1600" spc="-1" strike="noStrike">
                  <a:solidFill>
                    <a:srgbClr val="595959"/>
                  </a:solidFill>
                  <a:latin typeface="Arial"/>
                  <a:ea typeface="Arial"/>
                </a:rPr>
                <a:t>C# in Unity</a:t>
              </a:r>
              <a:endParaRPr b="0" lang="en-US" sz="1600" spc="-1" strike="noStrike">
                <a:solidFill>
                  <a:srgbClr val="000000"/>
                </a:solidFill>
                <a:latin typeface="Arial"/>
              </a:endParaRPr>
            </a:p>
          </p:txBody>
        </p:sp>
        <p:grpSp>
          <p:nvGrpSpPr>
            <p:cNvPr id="146" name="Group 4"/>
            <p:cNvGrpSpPr/>
            <p:nvPr/>
          </p:nvGrpSpPr>
          <p:grpSpPr>
            <a:xfrm>
              <a:off x="1741320" y="4957560"/>
              <a:ext cx="352080" cy="209160"/>
              <a:chOff x="1741320" y="4957560"/>
              <a:chExt cx="352080" cy="209160"/>
            </a:xfrm>
          </p:grpSpPr>
          <p:sp>
            <p:nvSpPr>
              <p:cNvPr id="147" name="AutoShape 1"/>
              <p:cNvSpPr/>
              <p:nvPr/>
            </p:nvSpPr>
            <p:spPr>
              <a:xfrm>
                <a:off x="1741320" y="4957560"/>
                <a:ext cx="352080" cy="209160"/>
              </a:xfrm>
              <a:custGeom>
                <a:avLst/>
                <a:gdLst>
                  <a:gd name="textAreaLeft" fmla="*/ 0 w 352080"/>
                  <a:gd name="textAreaRight" fmla="*/ 360720 w 352080"/>
                  <a:gd name="textAreaTop" fmla="*/ 0 h 209160"/>
                  <a:gd name="textAreaBottom" fmla="*/ 217800 h 209160"/>
                </a:gdLst>
                <a:ahLst/>
                <a:rect l="textAreaLeft" t="textAreaTop" r="textAreaRight" b="textAreaBottom"/>
                <a:pathLst>
                  <a:path w="21464" h="21600">
                    <a:moveTo>
                      <a:pt x="19918" y="11754"/>
                    </a:moveTo>
                    <a:lnTo>
                      <a:pt x="16564" y="18954"/>
                    </a:lnTo>
                    <a:cubicBezTo>
                      <a:pt x="16317" y="19484"/>
                      <a:pt x="15892" y="19800"/>
                      <a:pt x="15427" y="19800"/>
                    </a:cubicBezTo>
                    <a:lnTo>
                      <a:pt x="2683" y="19800"/>
                    </a:lnTo>
                    <a:cubicBezTo>
                      <a:pt x="1943" y="19800"/>
                      <a:pt x="1341" y="18992"/>
                      <a:pt x="1341" y="18000"/>
                    </a:cubicBezTo>
                    <a:lnTo>
                      <a:pt x="1341" y="3600"/>
                    </a:lnTo>
                    <a:cubicBezTo>
                      <a:pt x="1341" y="2608"/>
                      <a:pt x="1943" y="1800"/>
                      <a:pt x="2683" y="1800"/>
                    </a:cubicBezTo>
                    <a:lnTo>
                      <a:pt x="15427" y="1800"/>
                    </a:lnTo>
                    <a:cubicBezTo>
                      <a:pt x="15892" y="1800"/>
                      <a:pt x="16317" y="2116"/>
                      <a:pt x="16564" y="2645"/>
                    </a:cubicBezTo>
                    <a:lnTo>
                      <a:pt x="19917" y="9845"/>
                    </a:lnTo>
                    <a:cubicBezTo>
                      <a:pt x="20188" y="10425"/>
                      <a:pt x="20188" y="11174"/>
                      <a:pt x="19918" y="11754"/>
                    </a:cubicBezTo>
                    <a:moveTo>
                      <a:pt x="21055" y="8891"/>
                    </a:moveTo>
                    <a:lnTo>
                      <a:pt x="17701" y="1691"/>
                    </a:lnTo>
                    <a:cubicBezTo>
                      <a:pt x="17211" y="639"/>
                      <a:pt x="16352" y="0"/>
                      <a:pt x="15427" y="0"/>
                    </a:cubicBezTo>
                    <a:lnTo>
                      <a:pt x="2683" y="0"/>
                    </a:lnTo>
                    <a:cubicBezTo>
                      <a:pt x="1201" y="0"/>
                      <a:pt x="0" y="1611"/>
                      <a:pt x="0" y="3600"/>
                    </a:cubicBezTo>
                    <a:lnTo>
                      <a:pt x="0" y="18000"/>
                    </a:lnTo>
                    <a:cubicBezTo>
                      <a:pt x="0" y="19988"/>
                      <a:pt x="1201" y="21599"/>
                      <a:pt x="2683" y="21599"/>
                    </a:cubicBezTo>
                    <a:lnTo>
                      <a:pt x="15427" y="21599"/>
                    </a:lnTo>
                    <a:cubicBezTo>
                      <a:pt x="16352" y="21599"/>
                      <a:pt x="17211" y="20960"/>
                      <a:pt x="17701" y="19908"/>
                    </a:cubicBezTo>
                    <a:lnTo>
                      <a:pt x="21055" y="12708"/>
                    </a:lnTo>
                    <a:cubicBezTo>
                      <a:pt x="21600" y="11541"/>
                      <a:pt x="21600" y="10059"/>
                      <a:pt x="21055" y="8891"/>
                    </a:cubicBezTo>
                  </a:path>
                </a:pathLst>
              </a:custGeom>
              <a:solidFill>
                <a:schemeClr val="tx1">
                  <a:lumMod val="75000"/>
                  <a:lumOff val="25000"/>
                </a:schemeClr>
              </a:solidFill>
              <a:ln w="0">
                <a:noFill/>
              </a:ln>
            </p:spPr>
            <p:style>
              <a:lnRef idx="0"/>
              <a:fillRef idx="0"/>
              <a:effectRef idx="0"/>
              <a:fontRef idx="minor"/>
            </p:style>
            <p:txBody>
              <a:bodyPr lIns="11880" rIns="11880" tIns="11880" bIns="11880" anchor="ctr">
                <a:noAutofit/>
              </a:bodyPr>
              <a:p>
                <a:pPr>
                  <a:lnSpc>
                    <a:spcPct val="100000"/>
                  </a:lnSpc>
                </a:pPr>
                <a:endParaRPr b="0" lang="en-US" sz="939" spc="-1" strike="noStrike">
                  <a:solidFill>
                    <a:srgbClr val="ffffff"/>
                  </a:solidFill>
                  <a:latin typeface="Arial"/>
                  <a:ea typeface="Arial"/>
                </a:endParaRPr>
              </a:p>
            </p:txBody>
          </p:sp>
          <p:sp>
            <p:nvSpPr>
              <p:cNvPr id="148" name="AutoShape 2"/>
              <p:cNvSpPr/>
              <p:nvPr/>
            </p:nvSpPr>
            <p:spPr>
              <a:xfrm>
                <a:off x="1966320" y="5038920"/>
                <a:ext cx="59400" cy="46080"/>
              </a:xfrm>
              <a:custGeom>
                <a:avLst/>
                <a:gdLst>
                  <a:gd name="textAreaLeft" fmla="*/ 0 w 59400"/>
                  <a:gd name="textAreaRight" fmla="*/ 68040 w 59400"/>
                  <a:gd name="textAreaTop" fmla="*/ 0 h 46080"/>
                  <a:gd name="textAreaBottom" fmla="*/ 54720 h 46080"/>
                </a:gdLst>
                <a:ahLst/>
                <a:rect l="textAreaLeft" t="textAreaTop" r="textAreaRight" b="textAreaBottom"/>
                <a:pathLst>
                  <a:path w="21600" h="21600">
                    <a:moveTo>
                      <a:pt x="10800" y="18000"/>
                    </a:moveTo>
                    <a:cubicBezTo>
                      <a:pt x="6825" y="18000"/>
                      <a:pt x="3600" y="14774"/>
                      <a:pt x="3600" y="10800"/>
                    </a:cubicBezTo>
                    <a:cubicBezTo>
                      <a:pt x="3600" y="6825"/>
                      <a:pt x="6825" y="3600"/>
                      <a:pt x="10800" y="3600"/>
                    </a:cubicBezTo>
                    <a:cubicBezTo>
                      <a:pt x="14774" y="3600"/>
                      <a:pt x="17999" y="6825"/>
                      <a:pt x="17999" y="10800"/>
                    </a:cubicBezTo>
                    <a:cubicBezTo>
                      <a:pt x="17999" y="14774"/>
                      <a:pt x="14774" y="18000"/>
                      <a:pt x="10800" y="18000"/>
                    </a:cubicBezTo>
                    <a:moveTo>
                      <a:pt x="10800" y="0"/>
                    </a:moveTo>
                    <a:cubicBezTo>
                      <a:pt x="4833" y="0"/>
                      <a:pt x="0" y="4833"/>
                      <a:pt x="0" y="10800"/>
                    </a:cubicBezTo>
                    <a:cubicBezTo>
                      <a:pt x="0" y="16766"/>
                      <a:pt x="4833" y="21599"/>
                      <a:pt x="10800" y="21599"/>
                    </a:cubicBezTo>
                    <a:cubicBezTo>
                      <a:pt x="16766" y="21599"/>
                      <a:pt x="21600" y="16766"/>
                      <a:pt x="21600" y="10800"/>
                    </a:cubicBezTo>
                    <a:cubicBezTo>
                      <a:pt x="21600" y="4833"/>
                      <a:pt x="16766" y="0"/>
                      <a:pt x="10800" y="0"/>
                    </a:cubicBezTo>
                  </a:path>
                </a:pathLst>
              </a:custGeom>
              <a:solidFill>
                <a:schemeClr val="tx1">
                  <a:lumMod val="75000"/>
                  <a:lumOff val="25000"/>
                </a:schemeClr>
              </a:solidFill>
              <a:ln w="0">
                <a:noFill/>
              </a:ln>
            </p:spPr>
            <p:style>
              <a:lnRef idx="0"/>
              <a:fillRef idx="0"/>
              <a:effectRef idx="0"/>
              <a:fontRef idx="minor"/>
            </p:style>
            <p:txBody>
              <a:bodyPr lIns="11880" rIns="11880" tIns="11880" bIns="11880" anchor="ctr">
                <a:noAutofit/>
              </a:bodyPr>
              <a:p>
                <a:pPr>
                  <a:lnSpc>
                    <a:spcPct val="100000"/>
                  </a:lnSpc>
                </a:pPr>
                <a:endParaRPr b="0" lang="en-US" sz="939" spc="-1" strike="noStrike">
                  <a:solidFill>
                    <a:srgbClr val="ffffff"/>
                  </a:solidFill>
                  <a:latin typeface="Arial"/>
                  <a:ea typeface="Arial"/>
                </a:endParaRPr>
              </a:p>
            </p:txBody>
          </p:sp>
        </p:grpSp>
      </p:grpSp>
      <p:grpSp>
        <p:nvGrpSpPr>
          <p:cNvPr id="149" name="Group 5"/>
          <p:cNvGrpSpPr/>
          <p:nvPr/>
        </p:nvGrpSpPr>
        <p:grpSpPr>
          <a:xfrm>
            <a:off x="5233680" y="1650960"/>
            <a:ext cx="3093840" cy="1101600"/>
            <a:chOff x="5233680" y="1650960"/>
            <a:chExt cx="3093840" cy="1101600"/>
          </a:xfrm>
        </p:grpSpPr>
        <p:sp>
          <p:nvSpPr>
            <p:cNvPr id="150" name="Rectangle 7"/>
            <p:cNvSpPr/>
            <p:nvPr/>
          </p:nvSpPr>
          <p:spPr>
            <a:xfrm>
              <a:off x="5233680" y="2006280"/>
              <a:ext cx="3093840" cy="746280"/>
            </a:xfrm>
            <a:prstGeom prst="rect">
              <a:avLst/>
            </a:prstGeom>
            <a:noFill/>
            <a:ln w="0">
              <a:noFill/>
            </a:ln>
          </p:spPr>
          <p:style>
            <a:lnRef idx="0"/>
            <a:fillRef idx="0"/>
            <a:effectRef idx="0"/>
            <a:fontRef idx="minor"/>
          </p:style>
          <p:txBody>
            <a:bodyPr lIns="90000" rIns="90000" tIns="45000" bIns="45000" anchor="t">
              <a:spAutoFit/>
            </a:bodyPr>
            <a:p>
              <a:pPr>
                <a:lnSpc>
                  <a:spcPct val="120000"/>
                </a:lnSpc>
              </a:pPr>
              <a:r>
                <a:rPr b="0" lang="en-US" sz="1200" spc="-1" strike="noStrike">
                  <a:solidFill>
                    <a:srgbClr val="a6a6a6"/>
                  </a:solidFill>
                  <a:latin typeface="Arial"/>
                  <a:ea typeface="Arial"/>
                </a:rPr>
                <a:t>- Animation Scripting and Interactions</a:t>
              </a:r>
              <a:endParaRPr b="0" lang="en-US" sz="1200" spc="-1" strike="noStrike">
                <a:solidFill>
                  <a:srgbClr val="000000"/>
                </a:solidFill>
                <a:latin typeface="Arial"/>
              </a:endParaRPr>
            </a:p>
            <a:p>
              <a:pPr>
                <a:lnSpc>
                  <a:spcPct val="120000"/>
                </a:lnSpc>
              </a:pPr>
              <a:r>
                <a:rPr b="0" lang="en-US" sz="1200" spc="-1" strike="noStrike">
                  <a:solidFill>
                    <a:srgbClr val="a6a6a6"/>
                  </a:solidFill>
                  <a:latin typeface="Arial"/>
                  <a:ea typeface="Arial"/>
                </a:rPr>
                <a:t>- UI Design</a:t>
              </a:r>
              <a:endParaRPr b="0" lang="en-US" sz="1200" spc="-1" strike="noStrike">
                <a:solidFill>
                  <a:srgbClr val="000000"/>
                </a:solidFill>
                <a:latin typeface="Arial"/>
              </a:endParaRPr>
            </a:p>
            <a:p>
              <a:pPr>
                <a:lnSpc>
                  <a:spcPct val="120000"/>
                </a:lnSpc>
              </a:pPr>
              <a:r>
                <a:rPr b="0" lang="en-US" sz="1200" spc="-1" strike="noStrike">
                  <a:solidFill>
                    <a:srgbClr val="a6a6a6"/>
                  </a:solidFill>
                  <a:latin typeface="Arial"/>
                  <a:ea typeface="Arial"/>
                </a:rPr>
                <a:t>- UI Systems</a:t>
              </a:r>
              <a:endParaRPr b="0" lang="en-US" sz="1200" spc="-1" strike="noStrike">
                <a:solidFill>
                  <a:srgbClr val="000000"/>
                </a:solidFill>
                <a:latin typeface="Arial"/>
              </a:endParaRPr>
            </a:p>
          </p:txBody>
        </p:sp>
        <p:sp>
          <p:nvSpPr>
            <p:cNvPr id="151" name="Rectangle 8"/>
            <p:cNvSpPr/>
            <p:nvPr/>
          </p:nvSpPr>
          <p:spPr>
            <a:xfrm>
              <a:off x="5982840" y="1650960"/>
              <a:ext cx="2059200" cy="33300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1600" spc="-1" strike="noStrike">
                  <a:solidFill>
                    <a:srgbClr val="595959"/>
                  </a:solidFill>
                  <a:latin typeface="Arial"/>
                  <a:ea typeface="Arial"/>
                </a:rPr>
                <a:t>Animation &amp; Physics</a:t>
              </a:r>
              <a:endParaRPr b="0" lang="en-US" sz="1600" spc="-1" strike="noStrike">
                <a:solidFill>
                  <a:srgbClr val="000000"/>
                </a:solidFill>
                <a:latin typeface="Arial"/>
              </a:endParaRPr>
            </a:p>
          </p:txBody>
        </p:sp>
        <p:grpSp>
          <p:nvGrpSpPr>
            <p:cNvPr id="152" name="Group 6"/>
            <p:cNvGrpSpPr/>
            <p:nvPr/>
          </p:nvGrpSpPr>
          <p:grpSpPr>
            <a:xfrm>
              <a:off x="5357520" y="1713600"/>
              <a:ext cx="468360" cy="209160"/>
              <a:chOff x="5357520" y="1713600"/>
              <a:chExt cx="468360" cy="209160"/>
            </a:xfrm>
          </p:grpSpPr>
          <p:sp>
            <p:nvSpPr>
              <p:cNvPr id="153" name="AutoShape 3"/>
              <p:cNvSpPr/>
              <p:nvPr/>
            </p:nvSpPr>
            <p:spPr>
              <a:xfrm>
                <a:off x="5357520" y="1713600"/>
                <a:ext cx="468360" cy="209160"/>
              </a:xfrm>
              <a:custGeom>
                <a:avLst/>
                <a:gdLst>
                  <a:gd name="textAreaLeft" fmla="*/ 0 w 468360"/>
                  <a:gd name="textAreaRight" fmla="*/ 479880 w 468360"/>
                  <a:gd name="textAreaTop" fmla="*/ 0 h 209160"/>
                  <a:gd name="textAreaBottom" fmla="*/ 217800 h 209160"/>
                </a:gdLst>
                <a:ahLst/>
                <a:rect l="textAreaLeft" t="textAreaTop" r="textAreaRight" b="textAreaBottom"/>
                <a:pathLst>
                  <a:path w="21464" h="21600">
                    <a:moveTo>
                      <a:pt x="19918" y="11754"/>
                    </a:moveTo>
                    <a:lnTo>
                      <a:pt x="16564" y="18954"/>
                    </a:lnTo>
                    <a:cubicBezTo>
                      <a:pt x="16317" y="19484"/>
                      <a:pt x="15892" y="19800"/>
                      <a:pt x="15427" y="19800"/>
                    </a:cubicBezTo>
                    <a:lnTo>
                      <a:pt x="2683" y="19800"/>
                    </a:lnTo>
                    <a:cubicBezTo>
                      <a:pt x="1943" y="19800"/>
                      <a:pt x="1341" y="18992"/>
                      <a:pt x="1341" y="18000"/>
                    </a:cubicBezTo>
                    <a:lnTo>
                      <a:pt x="1341" y="3600"/>
                    </a:lnTo>
                    <a:cubicBezTo>
                      <a:pt x="1341" y="2608"/>
                      <a:pt x="1943" y="1800"/>
                      <a:pt x="2683" y="1800"/>
                    </a:cubicBezTo>
                    <a:lnTo>
                      <a:pt x="15427" y="1800"/>
                    </a:lnTo>
                    <a:cubicBezTo>
                      <a:pt x="15892" y="1800"/>
                      <a:pt x="16317" y="2116"/>
                      <a:pt x="16564" y="2645"/>
                    </a:cubicBezTo>
                    <a:lnTo>
                      <a:pt x="19917" y="9845"/>
                    </a:lnTo>
                    <a:cubicBezTo>
                      <a:pt x="20188" y="10425"/>
                      <a:pt x="20188" y="11174"/>
                      <a:pt x="19918" y="11754"/>
                    </a:cubicBezTo>
                    <a:moveTo>
                      <a:pt x="21055" y="8891"/>
                    </a:moveTo>
                    <a:lnTo>
                      <a:pt x="17701" y="1691"/>
                    </a:lnTo>
                    <a:cubicBezTo>
                      <a:pt x="17211" y="639"/>
                      <a:pt x="16352" y="0"/>
                      <a:pt x="15427" y="0"/>
                    </a:cubicBezTo>
                    <a:lnTo>
                      <a:pt x="2683" y="0"/>
                    </a:lnTo>
                    <a:cubicBezTo>
                      <a:pt x="1201" y="0"/>
                      <a:pt x="0" y="1611"/>
                      <a:pt x="0" y="3600"/>
                    </a:cubicBezTo>
                    <a:lnTo>
                      <a:pt x="0" y="18000"/>
                    </a:lnTo>
                    <a:cubicBezTo>
                      <a:pt x="0" y="19988"/>
                      <a:pt x="1201" y="21599"/>
                      <a:pt x="2683" y="21599"/>
                    </a:cubicBezTo>
                    <a:lnTo>
                      <a:pt x="15427" y="21599"/>
                    </a:lnTo>
                    <a:cubicBezTo>
                      <a:pt x="16352" y="21599"/>
                      <a:pt x="17211" y="20960"/>
                      <a:pt x="17701" y="19908"/>
                    </a:cubicBezTo>
                    <a:lnTo>
                      <a:pt x="21055" y="12708"/>
                    </a:lnTo>
                    <a:cubicBezTo>
                      <a:pt x="21600" y="11541"/>
                      <a:pt x="21600" y="10059"/>
                      <a:pt x="21055" y="8891"/>
                    </a:cubicBezTo>
                  </a:path>
                </a:pathLst>
              </a:custGeom>
              <a:solidFill>
                <a:schemeClr val="tx1">
                  <a:lumMod val="75000"/>
                  <a:lumOff val="25000"/>
                </a:schemeClr>
              </a:solidFill>
              <a:ln w="0">
                <a:noFill/>
              </a:ln>
            </p:spPr>
            <p:style>
              <a:lnRef idx="0"/>
              <a:fillRef idx="0"/>
              <a:effectRef idx="0"/>
              <a:fontRef idx="minor"/>
            </p:style>
            <p:txBody>
              <a:bodyPr lIns="11880" rIns="11880" tIns="11880" bIns="11880" anchor="ctr">
                <a:noAutofit/>
              </a:bodyPr>
              <a:p>
                <a:pPr>
                  <a:lnSpc>
                    <a:spcPct val="100000"/>
                  </a:lnSpc>
                </a:pPr>
                <a:endParaRPr b="0" lang="en-US" sz="939" spc="-1" strike="noStrike">
                  <a:solidFill>
                    <a:srgbClr val="ffffff"/>
                  </a:solidFill>
                  <a:latin typeface="Arial"/>
                  <a:ea typeface="Arial"/>
                </a:endParaRPr>
              </a:p>
            </p:txBody>
          </p:sp>
          <p:sp>
            <p:nvSpPr>
              <p:cNvPr id="154" name="AutoShape 4"/>
              <p:cNvSpPr/>
              <p:nvPr/>
            </p:nvSpPr>
            <p:spPr>
              <a:xfrm>
                <a:off x="5657400" y="1794960"/>
                <a:ext cx="78480" cy="46080"/>
              </a:xfrm>
              <a:custGeom>
                <a:avLst/>
                <a:gdLst>
                  <a:gd name="textAreaLeft" fmla="*/ 0 w 78480"/>
                  <a:gd name="textAreaRight" fmla="*/ 90000 w 78480"/>
                  <a:gd name="textAreaTop" fmla="*/ 0 h 46080"/>
                  <a:gd name="textAreaBottom" fmla="*/ 54720 h 46080"/>
                </a:gdLst>
                <a:ahLst/>
                <a:rect l="textAreaLeft" t="textAreaTop" r="textAreaRight" b="textAreaBottom"/>
                <a:pathLst>
                  <a:path w="21600" h="21600">
                    <a:moveTo>
                      <a:pt x="10800" y="18000"/>
                    </a:moveTo>
                    <a:cubicBezTo>
                      <a:pt x="6825" y="18000"/>
                      <a:pt x="3600" y="14774"/>
                      <a:pt x="3600" y="10800"/>
                    </a:cubicBezTo>
                    <a:cubicBezTo>
                      <a:pt x="3600" y="6825"/>
                      <a:pt x="6825" y="3600"/>
                      <a:pt x="10800" y="3600"/>
                    </a:cubicBezTo>
                    <a:cubicBezTo>
                      <a:pt x="14774" y="3600"/>
                      <a:pt x="17999" y="6825"/>
                      <a:pt x="17999" y="10800"/>
                    </a:cubicBezTo>
                    <a:cubicBezTo>
                      <a:pt x="17999" y="14774"/>
                      <a:pt x="14774" y="18000"/>
                      <a:pt x="10800" y="18000"/>
                    </a:cubicBezTo>
                    <a:moveTo>
                      <a:pt x="10800" y="0"/>
                    </a:moveTo>
                    <a:cubicBezTo>
                      <a:pt x="4833" y="0"/>
                      <a:pt x="0" y="4833"/>
                      <a:pt x="0" y="10800"/>
                    </a:cubicBezTo>
                    <a:cubicBezTo>
                      <a:pt x="0" y="16766"/>
                      <a:pt x="4833" y="21599"/>
                      <a:pt x="10800" y="21599"/>
                    </a:cubicBezTo>
                    <a:cubicBezTo>
                      <a:pt x="16766" y="21599"/>
                      <a:pt x="21600" y="16766"/>
                      <a:pt x="21600" y="10800"/>
                    </a:cubicBezTo>
                    <a:cubicBezTo>
                      <a:pt x="21600" y="4833"/>
                      <a:pt x="16766" y="0"/>
                      <a:pt x="10800" y="0"/>
                    </a:cubicBezTo>
                  </a:path>
                </a:pathLst>
              </a:custGeom>
              <a:solidFill>
                <a:schemeClr val="tx1">
                  <a:lumMod val="75000"/>
                  <a:lumOff val="25000"/>
                </a:schemeClr>
              </a:solidFill>
              <a:ln w="0">
                <a:noFill/>
              </a:ln>
            </p:spPr>
            <p:style>
              <a:lnRef idx="0"/>
              <a:fillRef idx="0"/>
              <a:effectRef idx="0"/>
              <a:fontRef idx="minor"/>
            </p:style>
            <p:txBody>
              <a:bodyPr lIns="11880" rIns="11880" tIns="11880" bIns="11880" anchor="ctr">
                <a:noAutofit/>
              </a:bodyPr>
              <a:p>
                <a:pPr>
                  <a:lnSpc>
                    <a:spcPct val="100000"/>
                  </a:lnSpc>
                </a:pPr>
                <a:endParaRPr b="0" lang="en-US" sz="939" spc="-1" strike="noStrike">
                  <a:solidFill>
                    <a:srgbClr val="ffffff"/>
                  </a:solidFill>
                  <a:latin typeface="Arial"/>
                  <a:ea typeface="Arial"/>
                </a:endParaRPr>
              </a:p>
            </p:txBody>
          </p:sp>
        </p:grpSp>
      </p:grpSp>
      <p:grpSp>
        <p:nvGrpSpPr>
          <p:cNvPr id="155" name="Group 7"/>
          <p:cNvGrpSpPr/>
          <p:nvPr/>
        </p:nvGrpSpPr>
        <p:grpSpPr>
          <a:xfrm>
            <a:off x="4848480" y="5028840"/>
            <a:ext cx="2553480" cy="1101600"/>
            <a:chOff x="4848480" y="5028840"/>
            <a:chExt cx="2553480" cy="1101600"/>
          </a:xfrm>
        </p:grpSpPr>
        <p:sp>
          <p:nvSpPr>
            <p:cNvPr id="156" name="Rectangle 9"/>
            <p:cNvSpPr/>
            <p:nvPr/>
          </p:nvSpPr>
          <p:spPr>
            <a:xfrm>
              <a:off x="4848480" y="5384160"/>
              <a:ext cx="2553480" cy="746280"/>
            </a:xfrm>
            <a:prstGeom prst="rect">
              <a:avLst/>
            </a:prstGeom>
            <a:noFill/>
            <a:ln w="0">
              <a:noFill/>
            </a:ln>
          </p:spPr>
          <p:style>
            <a:lnRef idx="0"/>
            <a:fillRef idx="0"/>
            <a:effectRef idx="0"/>
            <a:fontRef idx="minor"/>
          </p:style>
          <p:txBody>
            <a:bodyPr lIns="90000" rIns="90000" tIns="45000" bIns="45000" anchor="t">
              <a:spAutoFit/>
            </a:bodyPr>
            <a:p>
              <a:pPr>
                <a:lnSpc>
                  <a:spcPct val="120000"/>
                </a:lnSpc>
              </a:pPr>
              <a:r>
                <a:rPr b="0" lang="en-US" sz="1200" spc="-1" strike="noStrike">
                  <a:solidFill>
                    <a:srgbClr val="a6a6a6"/>
                  </a:solidFill>
                  <a:latin typeface="Arial"/>
                  <a:ea typeface="Arial"/>
                </a:rPr>
                <a:t>- Rigidbody</a:t>
              </a:r>
              <a:endParaRPr b="0" lang="en-US" sz="1200" spc="-1" strike="noStrike">
                <a:solidFill>
                  <a:srgbClr val="000000"/>
                </a:solidFill>
                <a:latin typeface="Arial"/>
              </a:endParaRPr>
            </a:p>
            <a:p>
              <a:pPr>
                <a:lnSpc>
                  <a:spcPct val="120000"/>
                </a:lnSpc>
              </a:pPr>
              <a:r>
                <a:rPr b="0" lang="en-US" sz="1200" spc="-1" strike="noStrike">
                  <a:solidFill>
                    <a:srgbClr val="a6a6a6"/>
                  </a:solidFill>
                  <a:latin typeface="Arial"/>
                  <a:ea typeface="Arial"/>
                </a:rPr>
                <a:t>- Collisions &amp; Triggers</a:t>
              </a:r>
              <a:endParaRPr b="0" lang="en-US" sz="1200" spc="-1" strike="noStrike">
                <a:solidFill>
                  <a:srgbClr val="000000"/>
                </a:solidFill>
                <a:latin typeface="Arial"/>
              </a:endParaRPr>
            </a:p>
            <a:p>
              <a:pPr>
                <a:lnSpc>
                  <a:spcPct val="120000"/>
                </a:lnSpc>
              </a:pPr>
              <a:r>
                <a:rPr b="0" lang="en-US" sz="1200" spc="-1" strike="noStrike">
                  <a:solidFill>
                    <a:srgbClr val="a6a6a6"/>
                  </a:solidFill>
                  <a:latin typeface="Arial"/>
                  <a:ea typeface="Arial"/>
                </a:rPr>
                <a:t>- Scoring Systems</a:t>
              </a:r>
              <a:endParaRPr b="0" lang="en-US" sz="1200" spc="-1" strike="noStrike">
                <a:solidFill>
                  <a:srgbClr val="000000"/>
                </a:solidFill>
                <a:latin typeface="Arial"/>
              </a:endParaRPr>
            </a:p>
          </p:txBody>
        </p:sp>
        <p:sp>
          <p:nvSpPr>
            <p:cNvPr id="157" name="Rectangle 10"/>
            <p:cNvSpPr/>
            <p:nvPr/>
          </p:nvSpPr>
          <p:spPr>
            <a:xfrm>
              <a:off x="5466240" y="5028840"/>
              <a:ext cx="1700280" cy="33300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1600" spc="-1" strike="noStrike">
                  <a:solidFill>
                    <a:srgbClr val="595959"/>
                  </a:solidFill>
                  <a:latin typeface="Arial"/>
                  <a:ea typeface="Arial"/>
                </a:rPr>
                <a:t>Physics Engine</a:t>
              </a:r>
              <a:endParaRPr b="0" lang="en-US" sz="1600" spc="-1" strike="noStrike">
                <a:solidFill>
                  <a:srgbClr val="000000"/>
                </a:solidFill>
                <a:latin typeface="Arial"/>
              </a:endParaRPr>
            </a:p>
          </p:txBody>
        </p:sp>
        <p:grpSp>
          <p:nvGrpSpPr>
            <p:cNvPr id="158" name="Group 8"/>
            <p:cNvGrpSpPr/>
            <p:nvPr/>
          </p:nvGrpSpPr>
          <p:grpSpPr>
            <a:xfrm>
              <a:off x="4950720" y="5091480"/>
              <a:ext cx="387360" cy="209160"/>
              <a:chOff x="4950720" y="5091480"/>
              <a:chExt cx="387360" cy="209160"/>
            </a:xfrm>
          </p:grpSpPr>
          <p:sp>
            <p:nvSpPr>
              <p:cNvPr id="159" name="AutoShape 5"/>
              <p:cNvSpPr/>
              <p:nvPr/>
            </p:nvSpPr>
            <p:spPr>
              <a:xfrm>
                <a:off x="4950720" y="5091480"/>
                <a:ext cx="387360" cy="209160"/>
              </a:xfrm>
              <a:custGeom>
                <a:avLst/>
                <a:gdLst>
                  <a:gd name="textAreaLeft" fmla="*/ 0 w 387360"/>
                  <a:gd name="textAreaRight" fmla="*/ 396000 w 387360"/>
                  <a:gd name="textAreaTop" fmla="*/ 0 h 209160"/>
                  <a:gd name="textAreaBottom" fmla="*/ 217800 h 209160"/>
                </a:gdLst>
                <a:ahLst/>
                <a:rect l="textAreaLeft" t="textAreaTop" r="textAreaRight" b="textAreaBottom"/>
                <a:pathLst>
                  <a:path w="21464" h="21600">
                    <a:moveTo>
                      <a:pt x="19918" y="11754"/>
                    </a:moveTo>
                    <a:lnTo>
                      <a:pt x="16564" y="18954"/>
                    </a:lnTo>
                    <a:cubicBezTo>
                      <a:pt x="16317" y="19484"/>
                      <a:pt x="15892" y="19800"/>
                      <a:pt x="15427" y="19800"/>
                    </a:cubicBezTo>
                    <a:lnTo>
                      <a:pt x="2683" y="19800"/>
                    </a:lnTo>
                    <a:cubicBezTo>
                      <a:pt x="1943" y="19800"/>
                      <a:pt x="1341" y="18992"/>
                      <a:pt x="1341" y="18000"/>
                    </a:cubicBezTo>
                    <a:lnTo>
                      <a:pt x="1341" y="3600"/>
                    </a:lnTo>
                    <a:cubicBezTo>
                      <a:pt x="1341" y="2608"/>
                      <a:pt x="1943" y="1800"/>
                      <a:pt x="2683" y="1800"/>
                    </a:cubicBezTo>
                    <a:lnTo>
                      <a:pt x="15427" y="1800"/>
                    </a:lnTo>
                    <a:cubicBezTo>
                      <a:pt x="15892" y="1800"/>
                      <a:pt x="16317" y="2116"/>
                      <a:pt x="16564" y="2645"/>
                    </a:cubicBezTo>
                    <a:lnTo>
                      <a:pt x="19917" y="9845"/>
                    </a:lnTo>
                    <a:cubicBezTo>
                      <a:pt x="20188" y="10425"/>
                      <a:pt x="20188" y="11174"/>
                      <a:pt x="19918" y="11754"/>
                    </a:cubicBezTo>
                    <a:moveTo>
                      <a:pt x="21055" y="8891"/>
                    </a:moveTo>
                    <a:lnTo>
                      <a:pt x="17701" y="1691"/>
                    </a:lnTo>
                    <a:cubicBezTo>
                      <a:pt x="17211" y="639"/>
                      <a:pt x="16352" y="0"/>
                      <a:pt x="15427" y="0"/>
                    </a:cubicBezTo>
                    <a:lnTo>
                      <a:pt x="2683" y="0"/>
                    </a:lnTo>
                    <a:cubicBezTo>
                      <a:pt x="1201" y="0"/>
                      <a:pt x="0" y="1611"/>
                      <a:pt x="0" y="3600"/>
                    </a:cubicBezTo>
                    <a:lnTo>
                      <a:pt x="0" y="18000"/>
                    </a:lnTo>
                    <a:cubicBezTo>
                      <a:pt x="0" y="19988"/>
                      <a:pt x="1201" y="21599"/>
                      <a:pt x="2683" y="21599"/>
                    </a:cubicBezTo>
                    <a:lnTo>
                      <a:pt x="15427" y="21599"/>
                    </a:lnTo>
                    <a:cubicBezTo>
                      <a:pt x="16352" y="21599"/>
                      <a:pt x="17211" y="20960"/>
                      <a:pt x="17701" y="19908"/>
                    </a:cubicBezTo>
                    <a:lnTo>
                      <a:pt x="21055" y="12708"/>
                    </a:lnTo>
                    <a:cubicBezTo>
                      <a:pt x="21600" y="11541"/>
                      <a:pt x="21600" y="10059"/>
                      <a:pt x="21055" y="8891"/>
                    </a:cubicBezTo>
                  </a:path>
                </a:pathLst>
              </a:custGeom>
              <a:solidFill>
                <a:schemeClr val="tx1">
                  <a:lumMod val="75000"/>
                  <a:lumOff val="25000"/>
                </a:schemeClr>
              </a:solidFill>
              <a:ln w="0">
                <a:noFill/>
              </a:ln>
            </p:spPr>
            <p:style>
              <a:lnRef idx="0"/>
              <a:fillRef idx="0"/>
              <a:effectRef idx="0"/>
              <a:fontRef idx="minor"/>
            </p:style>
            <p:txBody>
              <a:bodyPr lIns="11880" rIns="11880" tIns="11880" bIns="11880" anchor="ctr">
                <a:noAutofit/>
              </a:bodyPr>
              <a:p>
                <a:pPr>
                  <a:lnSpc>
                    <a:spcPct val="100000"/>
                  </a:lnSpc>
                </a:pPr>
                <a:endParaRPr b="0" lang="en-US" sz="939" spc="-1" strike="noStrike">
                  <a:solidFill>
                    <a:srgbClr val="ffffff"/>
                  </a:solidFill>
                  <a:latin typeface="Arial"/>
                  <a:ea typeface="Arial"/>
                </a:endParaRPr>
              </a:p>
            </p:txBody>
          </p:sp>
          <p:sp>
            <p:nvSpPr>
              <p:cNvPr id="160" name="AutoShape 6"/>
              <p:cNvSpPr/>
              <p:nvPr/>
            </p:nvSpPr>
            <p:spPr>
              <a:xfrm>
                <a:off x="5198040" y="5172840"/>
                <a:ext cx="65880" cy="46080"/>
              </a:xfrm>
              <a:custGeom>
                <a:avLst/>
                <a:gdLst>
                  <a:gd name="textAreaLeft" fmla="*/ 0 w 65880"/>
                  <a:gd name="textAreaRight" fmla="*/ 74520 w 65880"/>
                  <a:gd name="textAreaTop" fmla="*/ 0 h 46080"/>
                  <a:gd name="textAreaBottom" fmla="*/ 54720 h 46080"/>
                </a:gdLst>
                <a:ahLst/>
                <a:rect l="textAreaLeft" t="textAreaTop" r="textAreaRight" b="textAreaBottom"/>
                <a:pathLst>
                  <a:path w="21600" h="21600">
                    <a:moveTo>
                      <a:pt x="10800" y="18000"/>
                    </a:moveTo>
                    <a:cubicBezTo>
                      <a:pt x="6825" y="18000"/>
                      <a:pt x="3600" y="14774"/>
                      <a:pt x="3600" y="10800"/>
                    </a:cubicBezTo>
                    <a:cubicBezTo>
                      <a:pt x="3600" y="6825"/>
                      <a:pt x="6825" y="3600"/>
                      <a:pt x="10800" y="3600"/>
                    </a:cubicBezTo>
                    <a:cubicBezTo>
                      <a:pt x="14774" y="3600"/>
                      <a:pt x="17999" y="6825"/>
                      <a:pt x="17999" y="10800"/>
                    </a:cubicBezTo>
                    <a:cubicBezTo>
                      <a:pt x="17999" y="14774"/>
                      <a:pt x="14774" y="18000"/>
                      <a:pt x="10800" y="18000"/>
                    </a:cubicBezTo>
                    <a:moveTo>
                      <a:pt x="10800" y="0"/>
                    </a:moveTo>
                    <a:cubicBezTo>
                      <a:pt x="4833" y="0"/>
                      <a:pt x="0" y="4833"/>
                      <a:pt x="0" y="10800"/>
                    </a:cubicBezTo>
                    <a:cubicBezTo>
                      <a:pt x="0" y="16766"/>
                      <a:pt x="4833" y="21599"/>
                      <a:pt x="10800" y="21599"/>
                    </a:cubicBezTo>
                    <a:cubicBezTo>
                      <a:pt x="16766" y="21599"/>
                      <a:pt x="21600" y="16766"/>
                      <a:pt x="21600" y="10800"/>
                    </a:cubicBezTo>
                    <a:cubicBezTo>
                      <a:pt x="21600" y="4833"/>
                      <a:pt x="16766" y="0"/>
                      <a:pt x="10800" y="0"/>
                    </a:cubicBezTo>
                  </a:path>
                </a:pathLst>
              </a:custGeom>
              <a:solidFill>
                <a:schemeClr val="tx1">
                  <a:lumMod val="75000"/>
                  <a:lumOff val="25000"/>
                </a:schemeClr>
              </a:solidFill>
              <a:ln w="0">
                <a:noFill/>
              </a:ln>
            </p:spPr>
            <p:style>
              <a:lnRef idx="0"/>
              <a:fillRef idx="0"/>
              <a:effectRef idx="0"/>
              <a:fontRef idx="minor"/>
            </p:style>
            <p:txBody>
              <a:bodyPr lIns="11880" rIns="11880" tIns="11880" bIns="11880" anchor="ctr">
                <a:noAutofit/>
              </a:bodyPr>
              <a:p>
                <a:pPr>
                  <a:lnSpc>
                    <a:spcPct val="100000"/>
                  </a:lnSpc>
                </a:pPr>
                <a:endParaRPr b="0" lang="en-US" sz="939" spc="-1" strike="noStrike">
                  <a:solidFill>
                    <a:srgbClr val="ffffff"/>
                  </a:solidFill>
                  <a:latin typeface="Arial"/>
                  <a:ea typeface="Arial"/>
                </a:endParaRPr>
              </a:p>
            </p:txBody>
          </p:sp>
        </p:grpSp>
      </p:grpSp>
      <p:grpSp>
        <p:nvGrpSpPr>
          <p:cNvPr id="161" name="Group 1"/>
          <p:cNvGrpSpPr/>
          <p:nvPr/>
        </p:nvGrpSpPr>
        <p:grpSpPr>
          <a:xfrm>
            <a:off x="8476920" y="1553400"/>
            <a:ext cx="3093840" cy="1101600"/>
            <a:chOff x="8476920" y="1553400"/>
            <a:chExt cx="3093840" cy="1101600"/>
          </a:xfrm>
        </p:grpSpPr>
        <p:sp>
          <p:nvSpPr>
            <p:cNvPr id="162" name="Rectangle 1"/>
            <p:cNvSpPr/>
            <p:nvPr/>
          </p:nvSpPr>
          <p:spPr>
            <a:xfrm>
              <a:off x="8476920" y="1908720"/>
              <a:ext cx="3093840" cy="746280"/>
            </a:xfrm>
            <a:prstGeom prst="rect">
              <a:avLst/>
            </a:prstGeom>
            <a:noFill/>
            <a:ln w="0">
              <a:noFill/>
            </a:ln>
          </p:spPr>
          <p:style>
            <a:lnRef idx="0"/>
            <a:fillRef idx="0"/>
            <a:effectRef idx="0"/>
            <a:fontRef idx="minor"/>
          </p:style>
          <p:txBody>
            <a:bodyPr lIns="90000" rIns="90000" tIns="45000" bIns="45000" anchor="t">
              <a:spAutoFit/>
            </a:bodyPr>
            <a:p>
              <a:pPr>
                <a:lnSpc>
                  <a:spcPct val="120000"/>
                </a:lnSpc>
              </a:pPr>
              <a:r>
                <a:rPr b="0" lang="en-US" sz="1200" spc="-1" strike="noStrike">
                  <a:solidFill>
                    <a:srgbClr val="a6a6a6"/>
                  </a:solidFill>
                  <a:latin typeface="Arial"/>
                  <a:ea typeface="Arial"/>
                </a:rPr>
                <a:t>- Applying Scripting and Physics</a:t>
              </a:r>
              <a:endParaRPr b="0" lang="en-US" sz="1200" spc="-1" strike="noStrike">
                <a:solidFill>
                  <a:srgbClr val="000000"/>
                </a:solidFill>
                <a:latin typeface="Arial"/>
              </a:endParaRPr>
            </a:p>
            <a:p>
              <a:pPr>
                <a:lnSpc>
                  <a:spcPct val="120000"/>
                </a:lnSpc>
              </a:pPr>
              <a:r>
                <a:rPr b="0" lang="en-US" sz="1200" spc="-1" strike="noStrike">
                  <a:solidFill>
                    <a:srgbClr val="a6a6a6"/>
                  </a:solidFill>
                  <a:latin typeface="Arial"/>
                  <a:ea typeface="Arial"/>
                </a:rPr>
                <a:t>- Implementing Animations and UI</a:t>
              </a:r>
              <a:endParaRPr b="0" lang="en-US" sz="1200" spc="-1" strike="noStrike">
                <a:solidFill>
                  <a:srgbClr val="000000"/>
                </a:solidFill>
                <a:latin typeface="Arial"/>
              </a:endParaRPr>
            </a:p>
            <a:p>
              <a:pPr>
                <a:lnSpc>
                  <a:spcPct val="120000"/>
                </a:lnSpc>
              </a:pPr>
              <a:r>
                <a:rPr b="0" lang="en-US" sz="1200" spc="-1" strike="noStrike">
                  <a:solidFill>
                    <a:srgbClr val="a6a6a6"/>
                  </a:solidFill>
                  <a:latin typeface="Arial"/>
                  <a:ea typeface="Arial"/>
                </a:rPr>
                <a:t>- Debugging and Troubleshooting</a:t>
              </a:r>
              <a:endParaRPr b="0" lang="en-US" sz="1200" spc="-1" strike="noStrike">
                <a:solidFill>
                  <a:srgbClr val="000000"/>
                </a:solidFill>
                <a:latin typeface="Arial"/>
              </a:endParaRPr>
            </a:p>
          </p:txBody>
        </p:sp>
        <p:sp>
          <p:nvSpPr>
            <p:cNvPr id="163" name="Rectangle 2"/>
            <p:cNvSpPr/>
            <p:nvPr/>
          </p:nvSpPr>
          <p:spPr>
            <a:xfrm>
              <a:off x="9226080" y="1553400"/>
              <a:ext cx="2059200" cy="33300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1600" spc="-1" strike="noStrike">
                  <a:solidFill>
                    <a:srgbClr val="595959"/>
                  </a:solidFill>
                  <a:latin typeface="Arial"/>
                  <a:ea typeface="Arial"/>
                </a:rPr>
                <a:t>Implement</a:t>
              </a:r>
              <a:endParaRPr b="0" lang="en-US" sz="1600" spc="-1" strike="noStrike">
                <a:solidFill>
                  <a:srgbClr val="000000"/>
                </a:solidFill>
                <a:latin typeface="Arial"/>
              </a:endParaRPr>
            </a:p>
          </p:txBody>
        </p:sp>
        <p:grpSp>
          <p:nvGrpSpPr>
            <p:cNvPr id="164" name="Group 9"/>
            <p:cNvGrpSpPr/>
            <p:nvPr/>
          </p:nvGrpSpPr>
          <p:grpSpPr>
            <a:xfrm>
              <a:off x="8600760" y="1616040"/>
              <a:ext cx="468360" cy="209160"/>
              <a:chOff x="8600760" y="1616040"/>
              <a:chExt cx="468360" cy="209160"/>
            </a:xfrm>
          </p:grpSpPr>
          <p:sp>
            <p:nvSpPr>
              <p:cNvPr id="165" name="AutoShape 7"/>
              <p:cNvSpPr/>
              <p:nvPr/>
            </p:nvSpPr>
            <p:spPr>
              <a:xfrm>
                <a:off x="8600760" y="1616040"/>
                <a:ext cx="468360" cy="209160"/>
              </a:xfrm>
              <a:custGeom>
                <a:avLst/>
                <a:gdLst>
                  <a:gd name="textAreaLeft" fmla="*/ 0 w 468360"/>
                  <a:gd name="textAreaRight" fmla="*/ 479880 w 468360"/>
                  <a:gd name="textAreaTop" fmla="*/ 0 h 209160"/>
                  <a:gd name="textAreaBottom" fmla="*/ 217800 h 209160"/>
                </a:gdLst>
                <a:ahLst/>
                <a:rect l="textAreaLeft" t="textAreaTop" r="textAreaRight" b="textAreaBottom"/>
                <a:pathLst>
                  <a:path w="21464" h="21600">
                    <a:moveTo>
                      <a:pt x="19918" y="11754"/>
                    </a:moveTo>
                    <a:lnTo>
                      <a:pt x="16564" y="18954"/>
                    </a:lnTo>
                    <a:cubicBezTo>
                      <a:pt x="16317" y="19484"/>
                      <a:pt x="15892" y="19800"/>
                      <a:pt x="15427" y="19800"/>
                    </a:cubicBezTo>
                    <a:lnTo>
                      <a:pt x="2683" y="19800"/>
                    </a:lnTo>
                    <a:cubicBezTo>
                      <a:pt x="1943" y="19800"/>
                      <a:pt x="1341" y="18992"/>
                      <a:pt x="1341" y="18000"/>
                    </a:cubicBezTo>
                    <a:lnTo>
                      <a:pt x="1341" y="3600"/>
                    </a:lnTo>
                    <a:cubicBezTo>
                      <a:pt x="1341" y="2608"/>
                      <a:pt x="1943" y="1800"/>
                      <a:pt x="2683" y="1800"/>
                    </a:cubicBezTo>
                    <a:lnTo>
                      <a:pt x="15427" y="1800"/>
                    </a:lnTo>
                    <a:cubicBezTo>
                      <a:pt x="15892" y="1800"/>
                      <a:pt x="16317" y="2116"/>
                      <a:pt x="16564" y="2645"/>
                    </a:cubicBezTo>
                    <a:lnTo>
                      <a:pt x="19917" y="9845"/>
                    </a:lnTo>
                    <a:cubicBezTo>
                      <a:pt x="20188" y="10425"/>
                      <a:pt x="20188" y="11174"/>
                      <a:pt x="19918" y="11754"/>
                    </a:cubicBezTo>
                    <a:moveTo>
                      <a:pt x="21055" y="8891"/>
                    </a:moveTo>
                    <a:lnTo>
                      <a:pt x="17701" y="1691"/>
                    </a:lnTo>
                    <a:cubicBezTo>
                      <a:pt x="17211" y="639"/>
                      <a:pt x="16352" y="0"/>
                      <a:pt x="15427" y="0"/>
                    </a:cubicBezTo>
                    <a:lnTo>
                      <a:pt x="2683" y="0"/>
                    </a:lnTo>
                    <a:cubicBezTo>
                      <a:pt x="1201" y="0"/>
                      <a:pt x="0" y="1611"/>
                      <a:pt x="0" y="3600"/>
                    </a:cubicBezTo>
                    <a:lnTo>
                      <a:pt x="0" y="18000"/>
                    </a:lnTo>
                    <a:cubicBezTo>
                      <a:pt x="0" y="19988"/>
                      <a:pt x="1201" y="21599"/>
                      <a:pt x="2683" y="21599"/>
                    </a:cubicBezTo>
                    <a:lnTo>
                      <a:pt x="15427" y="21599"/>
                    </a:lnTo>
                    <a:cubicBezTo>
                      <a:pt x="16352" y="21599"/>
                      <a:pt x="17211" y="20960"/>
                      <a:pt x="17701" y="19908"/>
                    </a:cubicBezTo>
                    <a:lnTo>
                      <a:pt x="21055" y="12708"/>
                    </a:lnTo>
                    <a:cubicBezTo>
                      <a:pt x="21600" y="11541"/>
                      <a:pt x="21600" y="10059"/>
                      <a:pt x="21055" y="8891"/>
                    </a:cubicBezTo>
                  </a:path>
                </a:pathLst>
              </a:custGeom>
              <a:solidFill>
                <a:schemeClr val="tx1">
                  <a:lumMod val="75000"/>
                  <a:lumOff val="25000"/>
                </a:schemeClr>
              </a:solidFill>
              <a:ln w="0">
                <a:noFill/>
              </a:ln>
            </p:spPr>
            <p:style>
              <a:lnRef idx="0"/>
              <a:fillRef idx="0"/>
              <a:effectRef idx="0"/>
              <a:fontRef idx="minor"/>
            </p:style>
            <p:txBody>
              <a:bodyPr lIns="11880" rIns="11880" tIns="11880" bIns="11880" anchor="ctr">
                <a:noAutofit/>
              </a:bodyPr>
              <a:p>
                <a:pPr>
                  <a:lnSpc>
                    <a:spcPct val="100000"/>
                  </a:lnSpc>
                </a:pPr>
                <a:endParaRPr b="0" lang="en-US" sz="939" spc="-1" strike="noStrike">
                  <a:solidFill>
                    <a:srgbClr val="ffffff"/>
                  </a:solidFill>
                  <a:latin typeface="Arial"/>
                  <a:ea typeface="Arial"/>
                </a:endParaRPr>
              </a:p>
            </p:txBody>
          </p:sp>
          <p:sp>
            <p:nvSpPr>
              <p:cNvPr id="166" name="AutoShape 8"/>
              <p:cNvSpPr/>
              <p:nvPr/>
            </p:nvSpPr>
            <p:spPr>
              <a:xfrm>
                <a:off x="8900640" y="1697400"/>
                <a:ext cx="78480" cy="46080"/>
              </a:xfrm>
              <a:custGeom>
                <a:avLst/>
                <a:gdLst>
                  <a:gd name="textAreaLeft" fmla="*/ 0 w 78480"/>
                  <a:gd name="textAreaRight" fmla="*/ 90000 w 78480"/>
                  <a:gd name="textAreaTop" fmla="*/ 0 h 46080"/>
                  <a:gd name="textAreaBottom" fmla="*/ 54720 h 46080"/>
                </a:gdLst>
                <a:ahLst/>
                <a:rect l="textAreaLeft" t="textAreaTop" r="textAreaRight" b="textAreaBottom"/>
                <a:pathLst>
                  <a:path w="21600" h="21600">
                    <a:moveTo>
                      <a:pt x="10800" y="18000"/>
                    </a:moveTo>
                    <a:cubicBezTo>
                      <a:pt x="6825" y="18000"/>
                      <a:pt x="3600" y="14774"/>
                      <a:pt x="3600" y="10800"/>
                    </a:cubicBezTo>
                    <a:cubicBezTo>
                      <a:pt x="3600" y="6825"/>
                      <a:pt x="6825" y="3600"/>
                      <a:pt x="10800" y="3600"/>
                    </a:cubicBezTo>
                    <a:cubicBezTo>
                      <a:pt x="14774" y="3600"/>
                      <a:pt x="17999" y="6825"/>
                      <a:pt x="17999" y="10800"/>
                    </a:cubicBezTo>
                    <a:cubicBezTo>
                      <a:pt x="17999" y="14774"/>
                      <a:pt x="14774" y="18000"/>
                      <a:pt x="10800" y="18000"/>
                    </a:cubicBezTo>
                    <a:moveTo>
                      <a:pt x="10800" y="0"/>
                    </a:moveTo>
                    <a:cubicBezTo>
                      <a:pt x="4833" y="0"/>
                      <a:pt x="0" y="4833"/>
                      <a:pt x="0" y="10800"/>
                    </a:cubicBezTo>
                    <a:cubicBezTo>
                      <a:pt x="0" y="16766"/>
                      <a:pt x="4833" y="21599"/>
                      <a:pt x="10800" y="21599"/>
                    </a:cubicBezTo>
                    <a:cubicBezTo>
                      <a:pt x="16766" y="21599"/>
                      <a:pt x="21600" y="16766"/>
                      <a:pt x="21600" y="10800"/>
                    </a:cubicBezTo>
                    <a:cubicBezTo>
                      <a:pt x="21600" y="4833"/>
                      <a:pt x="16766" y="0"/>
                      <a:pt x="10800" y="0"/>
                    </a:cubicBezTo>
                  </a:path>
                </a:pathLst>
              </a:custGeom>
              <a:solidFill>
                <a:schemeClr val="tx1">
                  <a:lumMod val="75000"/>
                  <a:lumOff val="25000"/>
                </a:schemeClr>
              </a:solidFill>
              <a:ln w="0">
                <a:noFill/>
              </a:ln>
            </p:spPr>
            <p:style>
              <a:lnRef idx="0"/>
              <a:fillRef idx="0"/>
              <a:effectRef idx="0"/>
              <a:fontRef idx="minor"/>
            </p:style>
            <p:txBody>
              <a:bodyPr lIns="11880" rIns="11880" tIns="11880" bIns="11880" anchor="ctr">
                <a:noAutofit/>
              </a:bodyPr>
              <a:p>
                <a:pPr>
                  <a:lnSpc>
                    <a:spcPct val="100000"/>
                  </a:lnSpc>
                </a:pPr>
                <a:endParaRPr b="0" lang="en-US" sz="939" spc="-1" strike="noStrike">
                  <a:solidFill>
                    <a:srgbClr val="ffffff"/>
                  </a:solidFill>
                  <a:latin typeface="Arial"/>
                  <a:ea typeface="Arial"/>
                </a:endParaRPr>
              </a:p>
            </p:txBody>
          </p:sp>
        </p:grpSp>
      </p:gr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4" name="Title 19"/>
          <p:cNvSpPr/>
          <p:nvPr/>
        </p:nvSpPr>
        <p:spPr>
          <a:xfrm>
            <a:off x="914400" y="685800"/>
            <a:ext cx="10433520" cy="633600"/>
          </a:xfrm>
          <a:prstGeom prst="rect">
            <a:avLst/>
          </a:prstGeom>
          <a:noFill/>
          <a:ln w="0">
            <a:noFill/>
          </a:ln>
        </p:spPr>
        <p:style>
          <a:lnRef idx="0"/>
          <a:fillRef idx="0"/>
          <a:effectRef idx="0"/>
          <a:fontRef idx="minor"/>
        </p:style>
        <p:txBody>
          <a:bodyPr lIns="90000" rIns="90000" tIns="45000" bIns="45000" anchor="ctr">
            <a:noAutofit/>
          </a:bodyPr>
          <a:p>
            <a:pPr>
              <a:lnSpc>
                <a:spcPct val="90000"/>
              </a:lnSpc>
            </a:pPr>
            <a:r>
              <a:rPr b="1" lang="en-US" sz="3600" spc="-1" strike="noStrike">
                <a:solidFill>
                  <a:srgbClr val="000000"/>
                </a:solidFill>
                <a:latin typeface="Calibri Light"/>
                <a:ea typeface="DejaVu Sans"/>
              </a:rPr>
              <a:t>The Toolbar</a:t>
            </a:r>
            <a:endParaRPr b="0" lang="en-US" sz="3600" spc="-1" strike="noStrike">
              <a:solidFill>
                <a:srgbClr val="000000"/>
              </a:solidFill>
              <a:latin typeface="Arial"/>
            </a:endParaRPr>
          </a:p>
        </p:txBody>
      </p:sp>
      <p:pic>
        <p:nvPicPr>
          <p:cNvPr id="225" name="" descr=""/>
          <p:cNvPicPr/>
          <p:nvPr/>
        </p:nvPicPr>
        <p:blipFill>
          <a:blip r:embed="rId1"/>
          <a:stretch/>
        </p:blipFill>
        <p:spPr>
          <a:xfrm>
            <a:off x="72000" y="1407600"/>
            <a:ext cx="7614360" cy="1760040"/>
          </a:xfrm>
          <a:prstGeom prst="rect">
            <a:avLst/>
          </a:prstGeom>
          <a:ln w="0">
            <a:noFill/>
          </a:ln>
        </p:spPr>
      </p:pic>
      <p:sp>
        <p:nvSpPr>
          <p:cNvPr id="226" name=""/>
          <p:cNvSpPr/>
          <p:nvPr/>
        </p:nvSpPr>
        <p:spPr>
          <a:xfrm>
            <a:off x="7772400" y="1454760"/>
            <a:ext cx="3953880" cy="1621080"/>
          </a:xfrm>
          <a:prstGeom prst="rect">
            <a:avLst/>
          </a:prstGeom>
          <a:noFill/>
          <a:ln w="0">
            <a:noFill/>
          </a:ln>
        </p:spPr>
        <p:style>
          <a:lnRef idx="0"/>
          <a:fillRef idx="0"/>
          <a:effectRef idx="0"/>
          <a:fontRef idx="minor"/>
        </p:style>
        <p:txBody>
          <a:bodyPr lIns="90000" rIns="90000" tIns="45000" bIns="45000" anchor="t">
            <a:noAutofit/>
          </a:bodyPr>
          <a:p>
            <a:pPr>
              <a:lnSpc>
                <a:spcPct val="150000"/>
              </a:lnSpc>
            </a:pPr>
            <a:r>
              <a:rPr b="0" lang="en-US" sz="1800" spc="-1" strike="noStrike">
                <a:solidFill>
                  <a:srgbClr val="000000"/>
                </a:solidFill>
                <a:latin typeface="Arial"/>
                <a:ea typeface="DejaVu Sans"/>
              </a:rPr>
              <a:t>You can find the Toolbar at the top of the Unity Editor. It is not a window, and is the only part of the Unity interface that you can’t rearrange.</a:t>
            </a:r>
            <a:endParaRPr b="0" lang="en-US" sz="1800" spc="-1" strike="noStrike">
              <a:solidFill>
                <a:srgbClr val="000000"/>
              </a:solidFill>
              <a:latin typeface="Arial"/>
            </a:endParaRPr>
          </a:p>
        </p:txBody>
      </p:sp>
      <p:pic>
        <p:nvPicPr>
          <p:cNvPr id="227" name="" descr=""/>
          <p:cNvPicPr/>
          <p:nvPr/>
        </p:nvPicPr>
        <p:blipFill>
          <a:blip r:embed="rId2"/>
          <a:stretch/>
        </p:blipFill>
        <p:spPr>
          <a:xfrm>
            <a:off x="1646280" y="3198960"/>
            <a:ext cx="8895960" cy="3290760"/>
          </a:xfrm>
          <a:prstGeom prst="rect">
            <a:avLst/>
          </a:prstGeom>
          <a:ln w="0">
            <a:noFill/>
          </a:ln>
        </p:spPr>
      </p:pic>
      <p:sp>
        <p:nvSpPr>
          <p:cNvPr id="2" name="PlaceHolder 1"/>
          <p:cNvSpPr>
            <a:spLocks noGrp="1"/>
          </p:cNvSpPr>
          <p:nvPr>
            <p:ph type="sldNum" idx="1"/>
          </p:nvPr>
        </p:nvSpPr>
        <p:spPr/>
        <p:txBody>
          <a:bodyPr/>
          <a:p>
            <a:fld id="{18892429-5FC8-4382-AC16-8C1F4770BA4A}" type="slidenum">
              <a:t>20</a:t>
            </a:fld>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8" name="Title 17"/>
          <p:cNvSpPr/>
          <p:nvPr/>
        </p:nvSpPr>
        <p:spPr>
          <a:xfrm>
            <a:off x="914400" y="685800"/>
            <a:ext cx="10433520" cy="633600"/>
          </a:xfrm>
          <a:prstGeom prst="rect">
            <a:avLst/>
          </a:prstGeom>
          <a:noFill/>
          <a:ln w="0">
            <a:noFill/>
          </a:ln>
        </p:spPr>
        <p:style>
          <a:lnRef idx="0"/>
          <a:fillRef idx="0"/>
          <a:effectRef idx="0"/>
          <a:fontRef idx="minor"/>
        </p:style>
        <p:txBody>
          <a:bodyPr lIns="90000" rIns="90000" tIns="45000" bIns="45000" anchor="ctr">
            <a:noAutofit/>
          </a:bodyPr>
          <a:p>
            <a:pPr>
              <a:lnSpc>
                <a:spcPct val="90000"/>
              </a:lnSpc>
            </a:pPr>
            <a:r>
              <a:rPr b="1" lang="en-US" sz="3600" spc="-1" strike="noStrike">
                <a:solidFill>
                  <a:srgbClr val="000000"/>
                </a:solidFill>
                <a:latin typeface="Calibri Light"/>
                <a:ea typeface="DejaVu Sans"/>
              </a:rPr>
              <a:t>The Project and Console tabs</a:t>
            </a:r>
            <a:endParaRPr b="0" lang="en-US" sz="3600" spc="-1" strike="noStrike">
              <a:solidFill>
                <a:srgbClr val="000000"/>
              </a:solidFill>
              <a:latin typeface="Arial"/>
            </a:endParaRPr>
          </a:p>
        </p:txBody>
      </p:sp>
      <p:sp>
        <p:nvSpPr>
          <p:cNvPr id="229" name=""/>
          <p:cNvSpPr/>
          <p:nvPr/>
        </p:nvSpPr>
        <p:spPr>
          <a:xfrm>
            <a:off x="252000" y="1240200"/>
            <a:ext cx="10945080" cy="1960920"/>
          </a:xfrm>
          <a:prstGeom prst="rect">
            <a:avLst/>
          </a:prstGeom>
          <a:noFill/>
          <a:ln w="0">
            <a:noFill/>
          </a:ln>
        </p:spPr>
        <p:style>
          <a:lnRef idx="0"/>
          <a:fillRef idx="0"/>
          <a:effectRef idx="0"/>
          <a:fontRef idx="minor"/>
        </p:style>
        <p:txBody>
          <a:bodyPr lIns="90000" rIns="90000" tIns="45000" bIns="45000" anchor="t">
            <a:noAutofit/>
          </a:bodyPr>
          <a:p>
            <a:pPr>
              <a:lnSpc>
                <a:spcPct val="150000"/>
              </a:lnSpc>
            </a:pPr>
            <a:r>
              <a:rPr b="0" lang="en-US" sz="2200" spc="-1" strike="noStrike">
                <a:solidFill>
                  <a:srgbClr val="000000"/>
                </a:solidFill>
                <a:latin typeface="Arial"/>
                <a:ea typeface="DejaVu Sans"/>
              </a:rPr>
              <a:t>Project shows all the assets (art, code, and so on) in the project. Specifically, on the left side of the view is a listing of the project’s directories; when you select a directory, the right side of the view shows the individual files in that directory.</a:t>
            </a:r>
            <a:endParaRPr b="0" lang="en-US" sz="2200" spc="-1" strike="noStrike">
              <a:solidFill>
                <a:srgbClr val="000000"/>
              </a:solidFill>
              <a:latin typeface="Arial"/>
            </a:endParaRPr>
          </a:p>
          <a:p>
            <a:pPr>
              <a:lnSpc>
                <a:spcPct val="150000"/>
              </a:lnSpc>
            </a:pPr>
            <a:r>
              <a:rPr b="0" lang="en-US" sz="2200" spc="-1" strike="noStrike">
                <a:solidFill>
                  <a:srgbClr val="1c1c1c"/>
                </a:solidFill>
                <a:latin typeface="Arial"/>
                <a:ea typeface="Times New Roman"/>
              </a:rPr>
              <a:t>Project shows files that may not be contained within any specific scene</a:t>
            </a:r>
            <a:r>
              <a:rPr b="0" lang="en-US" sz="2200" spc="-1" strike="noStrike">
                <a:solidFill>
                  <a:srgbClr val="000000"/>
                </a:solidFill>
                <a:latin typeface="Arial"/>
                <a:ea typeface="Times New Roman"/>
              </a:rPr>
              <a:t>.</a:t>
            </a:r>
            <a:endParaRPr b="0" lang="en-US" sz="2200" spc="-1" strike="noStrike">
              <a:solidFill>
                <a:srgbClr val="000000"/>
              </a:solidFill>
              <a:latin typeface="Arial"/>
            </a:endParaRPr>
          </a:p>
        </p:txBody>
      </p:sp>
      <p:pic>
        <p:nvPicPr>
          <p:cNvPr id="230" name="" descr=""/>
          <p:cNvPicPr/>
          <p:nvPr/>
        </p:nvPicPr>
        <p:blipFill>
          <a:blip r:embed="rId1"/>
          <a:stretch/>
        </p:blipFill>
        <p:spPr>
          <a:xfrm>
            <a:off x="1810440" y="3361680"/>
            <a:ext cx="8568000" cy="2878200"/>
          </a:xfrm>
          <a:prstGeom prst="rect">
            <a:avLst/>
          </a:prstGeom>
          <a:ln w="0">
            <a:noFill/>
          </a:ln>
        </p:spPr>
      </p:pic>
      <p:sp>
        <p:nvSpPr>
          <p:cNvPr id="231" name=""/>
          <p:cNvSpPr/>
          <p:nvPr/>
        </p:nvSpPr>
        <p:spPr>
          <a:xfrm>
            <a:off x="8900280" y="6612120"/>
            <a:ext cx="2866320" cy="116280"/>
          </a:xfrm>
          <a:prstGeom prst="rect">
            <a:avLst/>
          </a:prstGeom>
          <a:noFill/>
          <a:ln w="0">
            <a:noFill/>
          </a:ln>
        </p:spPr>
        <p:style>
          <a:lnRef idx="0"/>
          <a:fillRef idx="0"/>
          <a:effectRef idx="0"/>
          <a:fontRef idx="minor"/>
        </p:style>
        <p:txBody>
          <a:bodyPr lIns="0" rIns="0" tIns="0" bIns="0" anchor="t">
            <a:noAutofit/>
          </a:bodyPr>
          <a:p>
            <a:pPr>
              <a:lnSpc>
                <a:spcPct val="100000"/>
              </a:lnSpc>
            </a:pPr>
            <a:r>
              <a:rPr b="0" lang="en-US" sz="900" spc="-1" strike="noStrike">
                <a:solidFill>
                  <a:srgbClr val="000000"/>
                </a:solidFill>
                <a:latin typeface="Times New Roman"/>
                <a:ea typeface="DejaVu Sans"/>
              </a:rPr>
              <a:t>8: Unity Technologies, Unity Manual, 2023</a:t>
            </a:r>
            <a:endParaRPr b="0" lang="en-US" sz="900" spc="-1" strike="noStrike">
              <a:solidFill>
                <a:srgbClr val="000000"/>
              </a:solidFill>
              <a:latin typeface="Arial"/>
            </a:endParaRPr>
          </a:p>
        </p:txBody>
      </p:sp>
      <p:sp>
        <p:nvSpPr>
          <p:cNvPr id="2" name="PlaceHolder 1"/>
          <p:cNvSpPr>
            <a:spLocks noGrp="1"/>
          </p:cNvSpPr>
          <p:nvPr>
            <p:ph type="sldNum" idx="1"/>
          </p:nvPr>
        </p:nvSpPr>
        <p:spPr/>
        <p:txBody>
          <a:bodyPr/>
          <a:p>
            <a:fld id="{3B17CCD3-1538-4066-A126-2D89186D3962}" type="slidenum">
              <a:t>21</a:t>
            </a:fld>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2" name=""/>
          <p:cNvSpPr/>
          <p:nvPr/>
        </p:nvSpPr>
        <p:spPr>
          <a:xfrm>
            <a:off x="268920" y="1454760"/>
            <a:ext cx="10928160" cy="1492200"/>
          </a:xfrm>
          <a:prstGeom prst="rect">
            <a:avLst/>
          </a:prstGeom>
          <a:noFill/>
          <a:ln w="0">
            <a:noFill/>
          </a:ln>
        </p:spPr>
        <p:style>
          <a:lnRef idx="0"/>
          <a:fillRef idx="0"/>
          <a:effectRef idx="0"/>
          <a:fontRef idx="minor"/>
        </p:style>
        <p:txBody>
          <a:bodyPr lIns="90000" rIns="90000" tIns="45000" bIns="45000" anchor="t">
            <a:noAutofit/>
          </a:bodyPr>
          <a:p>
            <a:pPr>
              <a:lnSpc>
                <a:spcPct val="150000"/>
              </a:lnSpc>
            </a:pPr>
            <a:r>
              <a:rPr b="0" lang="en-US" sz="2200" spc="-1" strike="noStrike">
                <a:solidFill>
                  <a:srgbClr val="000000"/>
                </a:solidFill>
                <a:latin typeface="Arial"/>
                <a:ea typeface="DejaVu Sans"/>
              </a:rPr>
              <a:t>The Console tab is the place where messages from the code show up. Some of these messages will be debugging output that you placed deliberately, but Unity also emits error messages if it encounters problems in the script you wrote.</a:t>
            </a:r>
            <a:endParaRPr b="0" lang="en-US" sz="2200" spc="-1" strike="noStrike">
              <a:solidFill>
                <a:srgbClr val="000000"/>
              </a:solidFill>
              <a:latin typeface="Arial"/>
            </a:endParaRPr>
          </a:p>
        </p:txBody>
      </p:sp>
      <p:sp>
        <p:nvSpPr>
          <p:cNvPr id="233" name="Title 18"/>
          <p:cNvSpPr/>
          <p:nvPr/>
        </p:nvSpPr>
        <p:spPr>
          <a:xfrm>
            <a:off x="914400" y="685800"/>
            <a:ext cx="10433520" cy="633600"/>
          </a:xfrm>
          <a:prstGeom prst="rect">
            <a:avLst/>
          </a:prstGeom>
          <a:noFill/>
          <a:ln w="0">
            <a:noFill/>
          </a:ln>
        </p:spPr>
        <p:style>
          <a:lnRef idx="0"/>
          <a:fillRef idx="0"/>
          <a:effectRef idx="0"/>
          <a:fontRef idx="minor"/>
        </p:style>
        <p:txBody>
          <a:bodyPr lIns="90000" rIns="90000" tIns="45000" bIns="45000" anchor="ctr">
            <a:noAutofit/>
          </a:bodyPr>
          <a:p>
            <a:pPr>
              <a:lnSpc>
                <a:spcPct val="90000"/>
              </a:lnSpc>
            </a:pPr>
            <a:r>
              <a:rPr b="1" lang="en-US" sz="3600" spc="-1" strike="noStrike">
                <a:solidFill>
                  <a:srgbClr val="000000"/>
                </a:solidFill>
                <a:latin typeface="Calibri Light"/>
                <a:ea typeface="DejaVu Sans"/>
              </a:rPr>
              <a:t>The Project and Console tabs</a:t>
            </a:r>
            <a:endParaRPr b="0" lang="en-US" sz="3600" spc="-1" strike="noStrike">
              <a:solidFill>
                <a:srgbClr val="000000"/>
              </a:solidFill>
              <a:latin typeface="Arial"/>
            </a:endParaRPr>
          </a:p>
        </p:txBody>
      </p:sp>
      <p:pic>
        <p:nvPicPr>
          <p:cNvPr id="234" name="" descr=""/>
          <p:cNvPicPr/>
          <p:nvPr/>
        </p:nvPicPr>
        <p:blipFill>
          <a:blip r:embed="rId1"/>
          <a:stretch/>
        </p:blipFill>
        <p:spPr>
          <a:xfrm>
            <a:off x="1981440" y="3059280"/>
            <a:ext cx="8225280" cy="3451680"/>
          </a:xfrm>
          <a:prstGeom prst="rect">
            <a:avLst/>
          </a:prstGeom>
          <a:ln w="0">
            <a:noFill/>
          </a:ln>
        </p:spPr>
      </p:pic>
      <p:sp>
        <p:nvSpPr>
          <p:cNvPr id="2" name="PlaceHolder 1"/>
          <p:cNvSpPr>
            <a:spLocks noGrp="1"/>
          </p:cNvSpPr>
          <p:nvPr>
            <p:ph type="sldNum" idx="1"/>
          </p:nvPr>
        </p:nvSpPr>
        <p:spPr/>
        <p:txBody>
          <a:bodyPr/>
          <a:p>
            <a:fld id="{FA90A96B-DC0B-44B7-8701-525E4196857F}" type="slidenum">
              <a:t>22</a:t>
            </a:fld>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5" name="Title 4"/>
          <p:cNvSpPr/>
          <p:nvPr/>
        </p:nvSpPr>
        <p:spPr>
          <a:xfrm>
            <a:off x="914400" y="685800"/>
            <a:ext cx="10433520" cy="633600"/>
          </a:xfrm>
          <a:prstGeom prst="rect">
            <a:avLst/>
          </a:prstGeom>
          <a:noFill/>
          <a:ln w="0">
            <a:noFill/>
          </a:ln>
        </p:spPr>
        <p:style>
          <a:lnRef idx="0"/>
          <a:fillRef idx="0"/>
          <a:effectRef idx="0"/>
          <a:fontRef idx="minor"/>
        </p:style>
        <p:txBody>
          <a:bodyPr lIns="90000" rIns="90000" tIns="45000" bIns="45000" anchor="ctr">
            <a:noAutofit/>
          </a:bodyPr>
          <a:p>
            <a:pPr>
              <a:lnSpc>
                <a:spcPct val="90000"/>
              </a:lnSpc>
            </a:pPr>
            <a:r>
              <a:rPr b="1" lang="en-US" sz="3600" spc="-1" strike="noStrike">
                <a:solidFill>
                  <a:srgbClr val="000000"/>
                </a:solidFill>
                <a:latin typeface="Calibri Light"/>
                <a:ea typeface="DejaVu Sans"/>
              </a:rPr>
              <a:t>Customizing your workspace</a:t>
            </a:r>
            <a:endParaRPr b="0" lang="en-US" sz="3600" spc="-1" strike="noStrike">
              <a:solidFill>
                <a:srgbClr val="000000"/>
              </a:solidFill>
              <a:latin typeface="Arial"/>
            </a:endParaRPr>
          </a:p>
        </p:txBody>
      </p:sp>
      <p:sp>
        <p:nvSpPr>
          <p:cNvPr id="236" name=""/>
          <p:cNvSpPr/>
          <p:nvPr/>
        </p:nvSpPr>
        <p:spPr>
          <a:xfrm>
            <a:off x="8900280" y="6623640"/>
            <a:ext cx="2866320" cy="116280"/>
          </a:xfrm>
          <a:prstGeom prst="rect">
            <a:avLst/>
          </a:prstGeom>
          <a:noFill/>
          <a:ln w="0">
            <a:noFill/>
          </a:ln>
        </p:spPr>
        <p:style>
          <a:lnRef idx="0"/>
          <a:fillRef idx="0"/>
          <a:effectRef idx="0"/>
          <a:fontRef idx="minor"/>
        </p:style>
        <p:txBody>
          <a:bodyPr lIns="0" rIns="0" tIns="0" bIns="0" anchor="t">
            <a:noAutofit/>
          </a:bodyPr>
          <a:p>
            <a:pPr>
              <a:lnSpc>
                <a:spcPct val="100000"/>
              </a:lnSpc>
            </a:pPr>
            <a:r>
              <a:rPr b="0" lang="en-US" sz="900" spc="-1" strike="noStrike">
                <a:solidFill>
                  <a:srgbClr val="000000"/>
                </a:solidFill>
                <a:latin typeface="Times New Roman"/>
                <a:ea typeface="DejaVu Sans"/>
              </a:rPr>
              <a:t>8: Unity Technologies, Unity Manual, 2023</a:t>
            </a:r>
            <a:endParaRPr b="0" lang="en-US" sz="900" spc="-1" strike="noStrike">
              <a:solidFill>
                <a:srgbClr val="000000"/>
              </a:solidFill>
              <a:latin typeface="Arial"/>
            </a:endParaRPr>
          </a:p>
        </p:txBody>
      </p:sp>
      <p:sp>
        <p:nvSpPr>
          <p:cNvPr id="237" name=""/>
          <p:cNvSpPr/>
          <p:nvPr/>
        </p:nvSpPr>
        <p:spPr>
          <a:xfrm>
            <a:off x="228600" y="1371600"/>
            <a:ext cx="10972440" cy="972360"/>
          </a:xfrm>
          <a:prstGeom prst="rect">
            <a:avLst/>
          </a:prstGeom>
          <a:noFill/>
          <a:ln w="0">
            <a:noFill/>
          </a:ln>
        </p:spPr>
        <p:style>
          <a:lnRef idx="0"/>
          <a:fillRef idx="0"/>
          <a:effectRef idx="0"/>
          <a:fontRef idx="minor"/>
        </p:style>
        <p:txBody>
          <a:bodyPr lIns="90000" rIns="90000" tIns="45000" bIns="45000" anchor="t">
            <a:noAutofit/>
          </a:bodyPr>
          <a:p>
            <a:pPr>
              <a:lnSpc>
                <a:spcPct val="115000"/>
              </a:lnSpc>
            </a:pPr>
            <a:r>
              <a:rPr b="0" lang="en-US" sz="1800" spc="-1" strike="noStrike">
                <a:solidFill>
                  <a:srgbClr val="000000"/>
                </a:solidFill>
                <a:latin typeface="Arial"/>
              </a:rPr>
              <a:t>You can customize your Layout of Views by click-dragging the Tab of any View to one of several locations. Dropping a Tab in the Tab Area of an existing window will add the Tab beside any existing Tabs. Alternatively, dropping a Tab in any Dock Zone will add the View in a new window.</a:t>
            </a:r>
            <a:endParaRPr b="0" lang="en-US" sz="1800" spc="-1" strike="noStrike">
              <a:solidFill>
                <a:srgbClr val="000000"/>
              </a:solidFill>
              <a:latin typeface="Arial"/>
            </a:endParaRPr>
          </a:p>
        </p:txBody>
      </p:sp>
      <p:pic>
        <p:nvPicPr>
          <p:cNvPr id="238" name="" descr=""/>
          <p:cNvPicPr/>
          <p:nvPr/>
        </p:nvPicPr>
        <p:blipFill>
          <a:blip r:embed="rId1"/>
          <a:stretch/>
        </p:blipFill>
        <p:spPr>
          <a:xfrm>
            <a:off x="277200" y="2507040"/>
            <a:ext cx="5046840" cy="3664800"/>
          </a:xfrm>
          <a:prstGeom prst="rect">
            <a:avLst/>
          </a:prstGeom>
          <a:ln w="0">
            <a:noFill/>
          </a:ln>
        </p:spPr>
      </p:pic>
      <p:sp>
        <p:nvSpPr>
          <p:cNvPr id="239" name=""/>
          <p:cNvSpPr/>
          <p:nvPr/>
        </p:nvSpPr>
        <p:spPr>
          <a:xfrm>
            <a:off x="8540640" y="2971800"/>
            <a:ext cx="3574800" cy="2012400"/>
          </a:xfrm>
          <a:prstGeom prst="rect">
            <a:avLst/>
          </a:prstGeom>
          <a:noFill/>
          <a:ln w="0">
            <a:noFill/>
          </a:ln>
        </p:spPr>
        <p:style>
          <a:lnRef idx="0"/>
          <a:fillRef idx="0"/>
          <a:effectRef idx="0"/>
          <a:fontRef idx="minor"/>
        </p:style>
        <p:txBody>
          <a:bodyPr lIns="90000" rIns="90000" tIns="45000" bIns="45000" anchor="t">
            <a:noAutofit/>
          </a:bodyPr>
          <a:p>
            <a:pPr>
              <a:lnSpc>
                <a:spcPct val="150000"/>
              </a:lnSpc>
            </a:pPr>
            <a:r>
              <a:rPr b="0" lang="en-US" sz="1600" spc="-1" strike="noStrike">
                <a:solidFill>
                  <a:srgbClr val="000000"/>
                </a:solidFill>
                <a:latin typeface="Arial"/>
              </a:rPr>
              <a:t>If you can't find a panel on the layout, you can reopen it by going to the Window &gt; General, and then choosing the panel you want to add. </a:t>
            </a:r>
            <a:endParaRPr b="0" lang="en-US" sz="1600" spc="-1" strike="noStrike">
              <a:solidFill>
                <a:srgbClr val="000000"/>
              </a:solidFill>
              <a:latin typeface="Arial"/>
            </a:endParaRPr>
          </a:p>
        </p:txBody>
      </p:sp>
      <p:pic>
        <p:nvPicPr>
          <p:cNvPr id="240" name="" descr=""/>
          <p:cNvPicPr/>
          <p:nvPr/>
        </p:nvPicPr>
        <p:blipFill>
          <a:blip r:embed="rId2"/>
          <a:stretch/>
        </p:blipFill>
        <p:spPr>
          <a:xfrm>
            <a:off x="6231600" y="2963880"/>
            <a:ext cx="2255400" cy="3436560"/>
          </a:xfrm>
          <a:prstGeom prst="rect">
            <a:avLst/>
          </a:prstGeom>
          <a:ln w="0">
            <a:noFill/>
          </a:ln>
        </p:spPr>
      </p:pic>
      <p:sp>
        <p:nvSpPr>
          <p:cNvPr id="2" name="PlaceHolder 1"/>
          <p:cNvSpPr>
            <a:spLocks noGrp="1"/>
          </p:cNvSpPr>
          <p:nvPr>
            <p:ph type="sldNum" idx="1"/>
          </p:nvPr>
        </p:nvSpPr>
        <p:spPr/>
        <p:txBody>
          <a:bodyPr/>
          <a:p>
            <a:fld id="{E2302701-8EC2-4390-9C4A-895D44C61B19}" type="slidenum">
              <a:t>23</a:t>
            </a:fld>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1" name="Title 5"/>
          <p:cNvSpPr/>
          <p:nvPr/>
        </p:nvSpPr>
        <p:spPr>
          <a:xfrm>
            <a:off x="914400" y="685800"/>
            <a:ext cx="10433520" cy="633600"/>
          </a:xfrm>
          <a:prstGeom prst="rect">
            <a:avLst/>
          </a:prstGeom>
          <a:noFill/>
          <a:ln w="0">
            <a:noFill/>
          </a:ln>
        </p:spPr>
        <p:style>
          <a:lnRef idx="0"/>
          <a:fillRef idx="0"/>
          <a:effectRef idx="0"/>
          <a:fontRef idx="minor"/>
        </p:style>
        <p:txBody>
          <a:bodyPr lIns="90000" rIns="90000" tIns="45000" bIns="45000" anchor="ctr">
            <a:noAutofit/>
          </a:bodyPr>
          <a:p>
            <a:pPr>
              <a:lnSpc>
                <a:spcPct val="90000"/>
              </a:lnSpc>
            </a:pPr>
            <a:r>
              <a:rPr b="1" lang="en-US" sz="3600" spc="-1" strike="noStrike">
                <a:solidFill>
                  <a:srgbClr val="000000"/>
                </a:solidFill>
                <a:latin typeface="Calibri Light"/>
                <a:ea typeface="DejaVu Sans"/>
              </a:rPr>
              <a:t>Customizing your workspace</a:t>
            </a:r>
            <a:endParaRPr b="0" lang="en-US" sz="3600" spc="-1" strike="noStrike">
              <a:solidFill>
                <a:srgbClr val="000000"/>
              </a:solidFill>
              <a:latin typeface="Arial"/>
            </a:endParaRPr>
          </a:p>
        </p:txBody>
      </p:sp>
      <p:sp>
        <p:nvSpPr>
          <p:cNvPr id="242" name=""/>
          <p:cNvSpPr/>
          <p:nvPr/>
        </p:nvSpPr>
        <p:spPr>
          <a:xfrm>
            <a:off x="2766240" y="1379520"/>
            <a:ext cx="4777200" cy="2012400"/>
          </a:xfrm>
          <a:prstGeom prst="rect">
            <a:avLst/>
          </a:prstGeom>
          <a:noFill/>
          <a:ln w="0">
            <a:noFill/>
          </a:ln>
        </p:spPr>
        <p:style>
          <a:lnRef idx="0"/>
          <a:fillRef idx="0"/>
          <a:effectRef idx="0"/>
          <a:fontRef idx="minor"/>
        </p:style>
        <p:txBody>
          <a:bodyPr lIns="90000" rIns="90000" tIns="45000" bIns="45000" anchor="t">
            <a:noAutofit/>
          </a:bodyPr>
          <a:p>
            <a:pPr>
              <a:lnSpc>
                <a:spcPct val="150000"/>
              </a:lnSpc>
            </a:pPr>
            <a:r>
              <a:rPr b="0" lang="en-US" sz="1800" spc="-1" strike="noStrike">
                <a:solidFill>
                  <a:srgbClr val="000000"/>
                </a:solidFill>
                <a:latin typeface="Arial"/>
              </a:rPr>
              <a:t>If you can't find a panel on the layout, you can reopen it by going to the Window &gt; General, and then choosing the panel you want to add. </a:t>
            </a:r>
            <a:endParaRPr b="0" lang="en-US" sz="1800" spc="-1" strike="noStrike">
              <a:solidFill>
                <a:srgbClr val="000000"/>
              </a:solidFill>
              <a:latin typeface="Arial"/>
            </a:endParaRPr>
          </a:p>
        </p:txBody>
      </p:sp>
      <p:pic>
        <p:nvPicPr>
          <p:cNvPr id="243" name="" descr=""/>
          <p:cNvPicPr/>
          <p:nvPr/>
        </p:nvPicPr>
        <p:blipFill>
          <a:blip r:embed="rId1"/>
          <a:stretch/>
        </p:blipFill>
        <p:spPr>
          <a:xfrm>
            <a:off x="457200" y="1371600"/>
            <a:ext cx="2255400" cy="3436560"/>
          </a:xfrm>
          <a:prstGeom prst="rect">
            <a:avLst/>
          </a:prstGeom>
          <a:ln w="0">
            <a:noFill/>
          </a:ln>
        </p:spPr>
      </p:pic>
      <p:pic>
        <p:nvPicPr>
          <p:cNvPr id="244" name="" descr=""/>
          <p:cNvPicPr/>
          <p:nvPr/>
        </p:nvPicPr>
        <p:blipFill>
          <a:blip r:embed="rId2"/>
          <a:stretch/>
        </p:blipFill>
        <p:spPr>
          <a:xfrm>
            <a:off x="8656200" y="838440"/>
            <a:ext cx="3459240" cy="4647600"/>
          </a:xfrm>
          <a:prstGeom prst="rect">
            <a:avLst/>
          </a:prstGeom>
          <a:ln w="0">
            <a:noFill/>
          </a:ln>
        </p:spPr>
      </p:pic>
      <p:sp>
        <p:nvSpPr>
          <p:cNvPr id="245" name=""/>
          <p:cNvSpPr/>
          <p:nvPr/>
        </p:nvSpPr>
        <p:spPr>
          <a:xfrm>
            <a:off x="11815200" y="874440"/>
            <a:ext cx="264240" cy="268200"/>
          </a:xfrm>
          <a:prstGeom prst="rect">
            <a:avLst/>
          </a:prstGeom>
          <a:noFill/>
          <a:ln w="36720">
            <a:solidFill>
              <a:srgbClr val="ff860d"/>
            </a:solidFill>
            <a:round/>
          </a:ln>
        </p:spPr>
        <p:style>
          <a:lnRef idx="0"/>
          <a:fillRef idx="0"/>
          <a:effectRef idx="0"/>
          <a:fontRef idx="minor"/>
        </p:style>
        <p:txBody>
          <a:bodyPr lIns="108360" rIns="108360" tIns="63360" bIns="63360" anchor="ctr">
            <a:noAutofit/>
          </a:bodyPr>
          <a:p>
            <a:pPr>
              <a:lnSpc>
                <a:spcPct val="100000"/>
              </a:lnSpc>
            </a:pPr>
            <a:endParaRPr b="0" lang="en-US" sz="1800" spc="-1" strike="noStrike">
              <a:solidFill>
                <a:srgbClr val="000000"/>
              </a:solidFill>
              <a:latin typeface="Arial"/>
              <a:ea typeface="DejaVu Sans"/>
            </a:endParaRPr>
          </a:p>
        </p:txBody>
      </p:sp>
      <p:sp>
        <p:nvSpPr>
          <p:cNvPr id="246" name=""/>
          <p:cNvSpPr/>
          <p:nvPr/>
        </p:nvSpPr>
        <p:spPr>
          <a:xfrm>
            <a:off x="3886200" y="4628160"/>
            <a:ext cx="4769640" cy="1241280"/>
          </a:xfrm>
          <a:prstGeom prst="rect">
            <a:avLst/>
          </a:prstGeom>
          <a:noFill/>
          <a:ln w="0">
            <a:noFill/>
          </a:ln>
        </p:spPr>
        <p:style>
          <a:lnRef idx="0"/>
          <a:fillRef idx="0"/>
          <a:effectRef idx="0"/>
          <a:fontRef idx="minor"/>
        </p:style>
        <p:txBody>
          <a:bodyPr lIns="90000" rIns="90000" tIns="45000" bIns="45000" anchor="t">
            <a:noAutofit/>
          </a:bodyPr>
          <a:p>
            <a:pPr>
              <a:lnSpc>
                <a:spcPct val="150000"/>
              </a:lnSpc>
            </a:pPr>
            <a:r>
              <a:rPr b="0" lang="en-US" sz="1800" spc="-1" strike="noStrike">
                <a:solidFill>
                  <a:srgbClr val="000000"/>
                </a:solidFill>
                <a:latin typeface="Arial"/>
              </a:rPr>
              <a:t>Or you can click on the “Layout Options” button at the top right of each tab and choose “Add Tab”,  to add a new panel.</a:t>
            </a:r>
            <a:endParaRPr b="0" lang="en-US" sz="1800" spc="-1" strike="noStrike">
              <a:solidFill>
                <a:srgbClr val="000000"/>
              </a:solidFill>
              <a:latin typeface="Arial"/>
            </a:endParaRPr>
          </a:p>
        </p:txBody>
      </p:sp>
      <p:sp>
        <p:nvSpPr>
          <p:cNvPr id="247" name=""/>
          <p:cNvSpPr/>
          <p:nvPr/>
        </p:nvSpPr>
        <p:spPr>
          <a:xfrm flipV="1">
            <a:off x="7086600" y="1143000"/>
            <a:ext cx="4800600" cy="3485160"/>
          </a:xfrm>
          <a:prstGeom prst="line">
            <a:avLst/>
          </a:prstGeom>
          <a:ln w="18360">
            <a:solidFill>
              <a:srgbClr val="ff860d"/>
            </a:solidFill>
            <a:round/>
            <a:tailEnd len="med" type="triangle" w="med"/>
          </a:ln>
        </p:spPr>
        <p:style>
          <a:lnRef idx="0"/>
          <a:fillRef idx="0"/>
          <a:effectRef idx="0"/>
          <a:fontRef idx="minor"/>
        </p:style>
        <p:txBody>
          <a:bodyPr lIns="99000" rIns="99000" tIns="54000" bIns="54000" anchor="ctr">
            <a:noAutofit/>
          </a:bodyPr>
          <a:p>
            <a:endParaRPr b="0" lang="en-US" sz="1800" spc="-1" strike="noStrike">
              <a:solidFill>
                <a:srgbClr val="000000"/>
              </a:solidFill>
              <a:latin typeface="Arial"/>
              <a:ea typeface="DejaVu Sans"/>
            </a:endParaRPr>
          </a:p>
        </p:txBody>
      </p:sp>
      <p:sp>
        <p:nvSpPr>
          <p:cNvPr id="2" name="PlaceHolder 1"/>
          <p:cNvSpPr>
            <a:spLocks noGrp="1"/>
          </p:cNvSpPr>
          <p:nvPr>
            <p:ph type="sldNum" idx="1"/>
          </p:nvPr>
        </p:nvSpPr>
        <p:spPr/>
        <p:txBody>
          <a:bodyPr/>
          <a:p>
            <a:fld id="{64448277-3A02-4586-8E14-F11E1F207E18}" type="slidenum">
              <a:t>24</a:t>
            </a:fld>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8" name="Title 20"/>
          <p:cNvSpPr/>
          <p:nvPr/>
        </p:nvSpPr>
        <p:spPr>
          <a:xfrm>
            <a:off x="914400" y="685800"/>
            <a:ext cx="10433520" cy="633600"/>
          </a:xfrm>
          <a:prstGeom prst="rect">
            <a:avLst/>
          </a:prstGeom>
          <a:noFill/>
          <a:ln w="0">
            <a:noFill/>
          </a:ln>
        </p:spPr>
        <p:style>
          <a:lnRef idx="0"/>
          <a:fillRef idx="0"/>
          <a:effectRef idx="0"/>
          <a:fontRef idx="minor"/>
        </p:style>
        <p:txBody>
          <a:bodyPr lIns="90000" rIns="90000" tIns="45000" bIns="45000" anchor="ctr">
            <a:noAutofit/>
          </a:bodyPr>
          <a:p>
            <a:pPr>
              <a:lnSpc>
                <a:spcPct val="90000"/>
              </a:lnSpc>
            </a:pPr>
            <a:r>
              <a:rPr b="1" lang="en-US" sz="4400" spc="-1" strike="noStrike">
                <a:solidFill>
                  <a:srgbClr val="000000"/>
                </a:solidFill>
                <a:latin typeface="Calibri Light"/>
                <a:ea typeface="DejaVu Sans"/>
              </a:rPr>
              <a:t>Unity's Scripting Integration</a:t>
            </a:r>
            <a:endParaRPr b="0" lang="en-US" sz="4400" spc="-1" strike="noStrike">
              <a:solidFill>
                <a:srgbClr val="000000"/>
              </a:solidFill>
              <a:latin typeface="Arial"/>
            </a:endParaRPr>
          </a:p>
        </p:txBody>
      </p:sp>
      <p:sp>
        <p:nvSpPr>
          <p:cNvPr id="249" name=""/>
          <p:cNvSpPr/>
          <p:nvPr/>
        </p:nvSpPr>
        <p:spPr>
          <a:xfrm>
            <a:off x="228600" y="1371600"/>
            <a:ext cx="11425680" cy="1023480"/>
          </a:xfrm>
          <a:prstGeom prst="rect">
            <a:avLst/>
          </a:prstGeom>
          <a:noFill/>
          <a:ln w="0">
            <a:noFill/>
          </a:ln>
        </p:spPr>
        <p:style>
          <a:lnRef idx="0"/>
          <a:fillRef idx="0"/>
          <a:effectRef idx="0"/>
          <a:fontRef idx="minor"/>
        </p:style>
        <p:txBody>
          <a:bodyPr lIns="90000" rIns="90000" tIns="45000" bIns="45000" anchor="t">
            <a:noAutofit/>
          </a:bodyPr>
          <a:p>
            <a:pPr>
              <a:lnSpc>
                <a:spcPct val="150000"/>
              </a:lnSpc>
              <a:spcBef>
                <a:spcPts val="283"/>
              </a:spcBef>
              <a:spcAft>
                <a:spcPts val="283"/>
              </a:spcAft>
            </a:pPr>
            <a:r>
              <a:rPr b="0" lang="en-US" sz="2200" spc="-1" strike="noStrike">
                <a:solidFill>
                  <a:srgbClr val="000000"/>
                </a:solidFill>
                <a:latin typeface="Arial"/>
                <a:ea typeface="DejaVu Sans"/>
              </a:rPr>
              <a:t>Unity is deeply integrated with various scripting languages, with C# being the primary language used for scripting game logic within the Unity ecosystem.</a:t>
            </a:r>
            <a:endParaRPr b="0" lang="en-US" sz="2200" spc="-1" strike="noStrike">
              <a:solidFill>
                <a:srgbClr val="000000"/>
              </a:solidFill>
              <a:latin typeface="Arial"/>
            </a:endParaRPr>
          </a:p>
        </p:txBody>
      </p:sp>
      <p:sp>
        <p:nvSpPr>
          <p:cNvPr id="250" name=""/>
          <p:cNvSpPr/>
          <p:nvPr/>
        </p:nvSpPr>
        <p:spPr>
          <a:xfrm>
            <a:off x="371160" y="2662920"/>
            <a:ext cx="11054520" cy="1424160"/>
          </a:xfrm>
          <a:prstGeom prst="rect">
            <a:avLst/>
          </a:prstGeom>
          <a:noFill/>
          <a:ln w="0">
            <a:noFill/>
          </a:ln>
        </p:spPr>
        <p:style>
          <a:lnRef idx="0"/>
          <a:fillRef idx="0"/>
          <a:effectRef idx="0"/>
          <a:fontRef idx="minor"/>
        </p:style>
        <p:txBody>
          <a:bodyPr lIns="90000" rIns="90000" tIns="45000" bIns="45000" anchor="t">
            <a:noAutofit/>
          </a:bodyPr>
          <a:p>
            <a:pPr marL="216000" indent="-216000">
              <a:lnSpc>
                <a:spcPct val="150000"/>
              </a:lnSpc>
              <a:buClr>
                <a:srgbClr val="000000"/>
              </a:buClr>
              <a:buSzPct val="45000"/>
              <a:buFont typeface="Wingdings" charset="2"/>
              <a:buChar char=""/>
            </a:pPr>
            <a:r>
              <a:rPr b="0" lang="en-US" sz="2100" spc="-1" strike="noStrike">
                <a:solidFill>
                  <a:srgbClr val="000000"/>
                </a:solidFill>
                <a:latin typeface="Arial"/>
                <a:ea typeface="DejaVu Sans"/>
              </a:rPr>
              <a:t>Scripts in Unity play a pivotal role in adding interactivity to game objects.</a:t>
            </a:r>
            <a:endParaRPr b="0" lang="en-US" sz="2100" spc="-1" strike="noStrike">
              <a:solidFill>
                <a:srgbClr val="000000"/>
              </a:solidFill>
              <a:latin typeface="Arial"/>
            </a:endParaRPr>
          </a:p>
          <a:p>
            <a:pPr marL="216000" indent="-216000">
              <a:lnSpc>
                <a:spcPct val="150000"/>
              </a:lnSpc>
              <a:buClr>
                <a:srgbClr val="000000"/>
              </a:buClr>
              <a:buSzPct val="45000"/>
              <a:buFont typeface="Wingdings" charset="2"/>
              <a:buChar char=""/>
            </a:pPr>
            <a:r>
              <a:rPr b="0" lang="en-US" sz="2100" spc="-1" strike="noStrike">
                <a:solidFill>
                  <a:srgbClr val="000000"/>
                </a:solidFill>
                <a:latin typeface="Arial"/>
                <a:ea typeface="DejaVu Sans"/>
              </a:rPr>
              <a:t>These scripts define the behavior, interactions, and logic behind various game elements, making them dynamic and responsive to player input or events.</a:t>
            </a:r>
            <a:endParaRPr b="0" lang="en-US" sz="2100" spc="-1" strike="noStrike">
              <a:solidFill>
                <a:srgbClr val="000000"/>
              </a:solidFill>
              <a:latin typeface="Arial"/>
            </a:endParaRPr>
          </a:p>
        </p:txBody>
      </p:sp>
      <p:sp>
        <p:nvSpPr>
          <p:cNvPr id="251" name=""/>
          <p:cNvSpPr/>
          <p:nvPr/>
        </p:nvSpPr>
        <p:spPr>
          <a:xfrm>
            <a:off x="228600" y="4515120"/>
            <a:ext cx="11425680" cy="1424160"/>
          </a:xfrm>
          <a:prstGeom prst="rect">
            <a:avLst/>
          </a:prstGeom>
          <a:noFill/>
          <a:ln w="0">
            <a:noFill/>
          </a:ln>
        </p:spPr>
        <p:style>
          <a:lnRef idx="0"/>
          <a:fillRef idx="0"/>
          <a:effectRef idx="0"/>
          <a:fontRef idx="minor"/>
        </p:style>
        <p:txBody>
          <a:bodyPr lIns="90000" rIns="90000" tIns="45000" bIns="45000" anchor="t">
            <a:noAutofit/>
          </a:bodyPr>
          <a:p>
            <a:pPr>
              <a:lnSpc>
                <a:spcPct val="150000"/>
              </a:lnSpc>
              <a:spcBef>
                <a:spcPts val="1191"/>
              </a:spcBef>
              <a:spcAft>
                <a:spcPts val="992"/>
              </a:spcAft>
            </a:pPr>
            <a:r>
              <a:rPr b="0" lang="en-US" sz="2100" spc="-1" strike="noStrike">
                <a:solidFill>
                  <a:srgbClr val="000000"/>
                </a:solidFill>
                <a:latin typeface="Arial"/>
                <a:ea typeface="DejaVu Sans"/>
              </a:rPr>
              <a:t>Scripts act as the backbone for game interactivity, enabling developers to define how game elements behave and respond in different situations or conditions.</a:t>
            </a:r>
            <a:endParaRPr b="0" lang="en-US" sz="2100" spc="-1" strike="noStrike">
              <a:solidFill>
                <a:srgbClr val="000000"/>
              </a:solidFill>
              <a:latin typeface="Arial"/>
            </a:endParaRPr>
          </a:p>
        </p:txBody>
      </p:sp>
      <p:sp>
        <p:nvSpPr>
          <p:cNvPr id="2" name="PlaceHolder 1"/>
          <p:cNvSpPr>
            <a:spLocks noGrp="1"/>
          </p:cNvSpPr>
          <p:nvPr>
            <p:ph type="sldNum" idx="1"/>
          </p:nvPr>
        </p:nvSpPr>
        <p:spPr/>
        <p:txBody>
          <a:bodyPr/>
          <a:p>
            <a:fld id="{40EB7223-1F16-4B2D-94DB-201802AB7723}" type="slidenum">
              <a:t>25</a:t>
            </a:fld>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2" name="Title 21"/>
          <p:cNvSpPr/>
          <p:nvPr/>
        </p:nvSpPr>
        <p:spPr>
          <a:xfrm>
            <a:off x="914400" y="685800"/>
            <a:ext cx="10433520" cy="633600"/>
          </a:xfrm>
          <a:prstGeom prst="rect">
            <a:avLst/>
          </a:prstGeom>
          <a:noFill/>
          <a:ln w="0">
            <a:noFill/>
          </a:ln>
        </p:spPr>
        <p:style>
          <a:lnRef idx="0"/>
          <a:fillRef idx="0"/>
          <a:effectRef idx="0"/>
          <a:fontRef idx="minor"/>
        </p:style>
        <p:txBody>
          <a:bodyPr lIns="90000" rIns="90000" tIns="45000" bIns="45000" anchor="ctr">
            <a:noAutofit/>
          </a:bodyPr>
          <a:p>
            <a:pPr>
              <a:lnSpc>
                <a:spcPct val="90000"/>
              </a:lnSpc>
            </a:pPr>
            <a:r>
              <a:rPr b="1" lang="en-US" sz="4400" spc="-1" strike="noStrike">
                <a:solidFill>
                  <a:srgbClr val="000000"/>
                </a:solidFill>
                <a:latin typeface="Calibri Light"/>
                <a:ea typeface="DejaVu Sans"/>
              </a:rPr>
              <a:t>Cross-Platform Capabilities</a:t>
            </a:r>
            <a:endParaRPr b="0" lang="en-US" sz="4400" spc="-1" strike="noStrike">
              <a:solidFill>
                <a:srgbClr val="000000"/>
              </a:solidFill>
              <a:latin typeface="Arial"/>
            </a:endParaRPr>
          </a:p>
        </p:txBody>
      </p:sp>
      <p:sp>
        <p:nvSpPr>
          <p:cNvPr id="253" name=""/>
          <p:cNvSpPr/>
          <p:nvPr/>
        </p:nvSpPr>
        <p:spPr>
          <a:xfrm>
            <a:off x="228600" y="1391400"/>
            <a:ext cx="11425680" cy="1424160"/>
          </a:xfrm>
          <a:prstGeom prst="rect">
            <a:avLst/>
          </a:prstGeom>
          <a:noFill/>
          <a:ln w="0">
            <a:noFill/>
          </a:ln>
        </p:spPr>
        <p:style>
          <a:lnRef idx="0"/>
          <a:fillRef idx="0"/>
          <a:effectRef idx="0"/>
          <a:fontRef idx="minor"/>
        </p:style>
        <p:txBody>
          <a:bodyPr lIns="90000" rIns="90000" tIns="45000" bIns="45000" anchor="t">
            <a:noAutofit/>
          </a:bodyPr>
          <a:p>
            <a:pPr>
              <a:lnSpc>
                <a:spcPct val="150000"/>
              </a:lnSpc>
            </a:pPr>
            <a:r>
              <a:rPr b="0" lang="en-US" sz="2000" spc="-1" strike="noStrike">
                <a:solidFill>
                  <a:srgbClr val="000000"/>
                </a:solidFill>
                <a:latin typeface="Arial"/>
                <a:ea typeface="DejaVu Sans"/>
              </a:rPr>
              <a:t>Unity's cross-platform capabilities empower developers to create games and applications that can seamlessly run on multiple platforms, including mobile devices (iOS, Android), consoles, desktops (Windows, macOS), web browsers, AR/VR devices, and more.</a:t>
            </a:r>
            <a:endParaRPr b="0" lang="en-US" sz="2000" spc="-1" strike="noStrike">
              <a:solidFill>
                <a:srgbClr val="000000"/>
              </a:solidFill>
              <a:latin typeface="Arial"/>
            </a:endParaRPr>
          </a:p>
        </p:txBody>
      </p:sp>
      <p:pic>
        <p:nvPicPr>
          <p:cNvPr id="254" name="" descr=""/>
          <p:cNvPicPr/>
          <p:nvPr/>
        </p:nvPicPr>
        <p:blipFill>
          <a:blip r:embed="rId1"/>
          <a:stretch/>
        </p:blipFill>
        <p:spPr>
          <a:xfrm>
            <a:off x="1083240" y="2827800"/>
            <a:ext cx="9621360" cy="3614760"/>
          </a:xfrm>
          <a:prstGeom prst="rect">
            <a:avLst/>
          </a:prstGeom>
          <a:ln w="0">
            <a:noFill/>
          </a:ln>
        </p:spPr>
      </p:pic>
      <p:sp>
        <p:nvSpPr>
          <p:cNvPr id="255" name=""/>
          <p:cNvSpPr/>
          <p:nvPr/>
        </p:nvSpPr>
        <p:spPr>
          <a:xfrm>
            <a:off x="6858000" y="6424200"/>
            <a:ext cx="3424680" cy="256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200" spc="-1" strike="noStrike">
                <a:solidFill>
                  <a:srgbClr val="000000"/>
                </a:solidFill>
                <a:latin typeface="Arial"/>
                <a:ea typeface="DejaVu Sans"/>
              </a:rPr>
              <a:t>Source: https://unity.com/solutions/multiplatform</a:t>
            </a:r>
            <a:endParaRPr b="0" lang="en-US" sz="1200" spc="-1" strike="noStrike">
              <a:solidFill>
                <a:srgbClr val="000000"/>
              </a:solidFill>
              <a:latin typeface="Arial"/>
            </a:endParaRPr>
          </a:p>
        </p:txBody>
      </p:sp>
      <p:sp>
        <p:nvSpPr>
          <p:cNvPr id="2" name="PlaceHolder 1"/>
          <p:cNvSpPr>
            <a:spLocks noGrp="1"/>
          </p:cNvSpPr>
          <p:nvPr>
            <p:ph type="sldNum" idx="1"/>
          </p:nvPr>
        </p:nvSpPr>
        <p:spPr/>
        <p:txBody>
          <a:bodyPr/>
          <a:p>
            <a:fld id="{AD1457A5-A07E-4DE4-A265-AC1AD458DF2E}" type="slidenum">
              <a:t>26</a:t>
            </a:fld>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6" name="Title 22"/>
          <p:cNvSpPr/>
          <p:nvPr/>
        </p:nvSpPr>
        <p:spPr>
          <a:xfrm>
            <a:off x="914400" y="685800"/>
            <a:ext cx="10433520" cy="633600"/>
          </a:xfrm>
          <a:prstGeom prst="rect">
            <a:avLst/>
          </a:prstGeom>
          <a:noFill/>
          <a:ln w="0">
            <a:noFill/>
          </a:ln>
        </p:spPr>
        <p:style>
          <a:lnRef idx="0"/>
          <a:fillRef idx="0"/>
          <a:effectRef idx="0"/>
          <a:fontRef idx="minor"/>
        </p:style>
        <p:txBody>
          <a:bodyPr lIns="90000" rIns="90000" tIns="45000" bIns="45000" anchor="ctr">
            <a:noAutofit/>
          </a:bodyPr>
          <a:p>
            <a:pPr>
              <a:lnSpc>
                <a:spcPct val="90000"/>
              </a:lnSpc>
            </a:pPr>
            <a:r>
              <a:rPr b="1" lang="en-US" sz="4400" spc="-1" strike="noStrike">
                <a:solidFill>
                  <a:srgbClr val="000000"/>
                </a:solidFill>
                <a:latin typeface="Calibri Light"/>
                <a:ea typeface="DejaVu Sans"/>
              </a:rPr>
              <a:t>Unity Community and Support</a:t>
            </a:r>
            <a:endParaRPr b="0" lang="en-US" sz="4400" spc="-1" strike="noStrike">
              <a:solidFill>
                <a:srgbClr val="000000"/>
              </a:solidFill>
              <a:latin typeface="Arial"/>
            </a:endParaRPr>
          </a:p>
        </p:txBody>
      </p:sp>
      <p:sp>
        <p:nvSpPr>
          <p:cNvPr id="257" name=""/>
          <p:cNvSpPr/>
          <p:nvPr/>
        </p:nvSpPr>
        <p:spPr>
          <a:xfrm>
            <a:off x="3676680" y="1381320"/>
            <a:ext cx="4834800" cy="4691880"/>
          </a:xfrm>
          <a:prstGeom prst="rect">
            <a:avLst/>
          </a:prstGeom>
          <a:noFill/>
          <a:ln w="0">
            <a:noFill/>
          </a:ln>
        </p:spPr>
        <p:style>
          <a:lnRef idx="0"/>
          <a:fillRef idx="0"/>
          <a:effectRef idx="0"/>
          <a:fontRef idx="minor"/>
        </p:style>
        <p:txBody>
          <a:bodyPr lIns="90000" rIns="90000" tIns="45000" bIns="45000" anchor="t">
            <a:noAutofit/>
          </a:bodyPr>
          <a:p>
            <a:pPr>
              <a:lnSpc>
                <a:spcPct val="150000"/>
              </a:lnSpc>
            </a:pPr>
            <a:r>
              <a:rPr b="0" lang="en-US" sz="1800" spc="-1" strike="noStrike">
                <a:solidFill>
                  <a:srgbClr val="000000"/>
                </a:solidFill>
                <a:latin typeface="Arial"/>
                <a:ea typeface="DejaVu Sans"/>
              </a:rPr>
              <a:t>Unity Community</a:t>
            </a:r>
            <a:endParaRPr b="0" lang="en-US" sz="1800" spc="-1" strike="noStrike">
              <a:solidFill>
                <a:srgbClr val="000000"/>
              </a:solidFill>
              <a:latin typeface="Arial"/>
            </a:endParaRPr>
          </a:p>
          <a:p>
            <a:pPr marL="360000">
              <a:lnSpc>
                <a:spcPct val="150000"/>
              </a:lnSpc>
            </a:pPr>
            <a:r>
              <a:rPr b="0" lang="en-US" sz="1800" spc="-1" strike="noStrike">
                <a:solidFill>
                  <a:srgbClr val="000000"/>
                </a:solidFill>
                <a:latin typeface="Arial"/>
                <a:ea typeface="DejaVu Sans"/>
              </a:rPr>
              <a:t>Forum: </a:t>
            </a:r>
            <a:r>
              <a:rPr b="0" lang="en-US" sz="1800" spc="-1" strike="noStrike" u="sng">
                <a:solidFill>
                  <a:srgbClr val="0563c1"/>
                </a:solidFill>
                <a:uFillTx/>
                <a:latin typeface="Arial"/>
                <a:ea typeface="DejaVu Sans"/>
                <a:hlinkClick r:id="rId1"/>
              </a:rPr>
              <a:t>https://forum.unity.com/</a:t>
            </a:r>
            <a:endParaRPr b="0" lang="en-US" sz="1800" spc="-1" strike="noStrike">
              <a:solidFill>
                <a:srgbClr val="000000"/>
              </a:solidFill>
              <a:latin typeface="Arial"/>
            </a:endParaRPr>
          </a:p>
          <a:p>
            <a:pPr marL="360000">
              <a:lnSpc>
                <a:spcPct val="150000"/>
              </a:lnSpc>
            </a:pPr>
            <a:r>
              <a:rPr b="0" lang="en-US" sz="1800" spc="-1" strike="noStrike">
                <a:solidFill>
                  <a:srgbClr val="000000"/>
                </a:solidFill>
                <a:latin typeface="Arial"/>
                <a:ea typeface="DejaVu Sans"/>
              </a:rPr>
              <a:t>Discussions: </a:t>
            </a:r>
            <a:r>
              <a:rPr b="0" lang="en-US" sz="1800" spc="-1" strike="noStrike" u="sng">
                <a:solidFill>
                  <a:srgbClr val="0563c1"/>
                </a:solidFill>
                <a:uFillTx/>
                <a:latin typeface="Arial"/>
                <a:ea typeface="DejaVu Sans"/>
                <a:hlinkClick r:id="rId2"/>
              </a:rPr>
              <a:t>https://discussions.unity.com/</a:t>
            </a:r>
            <a:endParaRPr b="0" lang="en-US" sz="1800" spc="-1" strike="noStrike">
              <a:solidFill>
                <a:srgbClr val="000000"/>
              </a:solidFill>
              <a:latin typeface="Arial"/>
            </a:endParaRPr>
          </a:p>
          <a:p>
            <a:pPr marL="360000">
              <a:lnSpc>
                <a:spcPct val="150000"/>
              </a:lnSpc>
            </a:pPr>
            <a:r>
              <a:rPr b="0" lang="en-US" sz="1800" spc="-1" strike="noStrike">
                <a:solidFill>
                  <a:srgbClr val="000000"/>
                </a:solidFill>
                <a:latin typeface="Arial"/>
                <a:ea typeface="DejaVu Sans"/>
              </a:rPr>
              <a:t>Community: https://unity.com/community</a:t>
            </a:r>
            <a:endParaRPr b="0" lang="en-US" sz="1800" spc="-1" strike="noStrike">
              <a:solidFill>
                <a:srgbClr val="000000"/>
              </a:solidFill>
              <a:latin typeface="Arial"/>
            </a:endParaRPr>
          </a:p>
          <a:p>
            <a:pPr marL="360000">
              <a:lnSpc>
                <a:spcPct val="150000"/>
              </a:lnSpc>
            </a:pPr>
            <a:endParaRPr b="0" lang="en-US" sz="1800" spc="-1" strike="noStrike">
              <a:solidFill>
                <a:srgbClr val="000000"/>
              </a:solidFill>
              <a:latin typeface="Arial"/>
            </a:endParaRPr>
          </a:p>
          <a:p>
            <a:pPr marL="360000">
              <a:lnSpc>
                <a:spcPct val="150000"/>
              </a:lnSpc>
            </a:pPr>
            <a:r>
              <a:rPr b="0" lang="en-US" sz="1800" spc="-1" strike="noStrike">
                <a:solidFill>
                  <a:srgbClr val="000000"/>
                </a:solidFill>
                <a:latin typeface="Arial"/>
                <a:ea typeface="DejaVu Sans"/>
              </a:rPr>
              <a:t>Unity Manual</a:t>
            </a:r>
            <a:endParaRPr b="0" lang="en-US" sz="1800" spc="-1" strike="noStrike">
              <a:solidFill>
                <a:srgbClr val="000000"/>
              </a:solidFill>
              <a:latin typeface="Arial"/>
            </a:endParaRPr>
          </a:p>
          <a:p>
            <a:pPr marL="360000">
              <a:lnSpc>
                <a:spcPct val="150000"/>
              </a:lnSpc>
            </a:pPr>
            <a:r>
              <a:rPr b="0" lang="en-US" sz="1800" spc="-1" strike="noStrike" u="sng">
                <a:solidFill>
                  <a:srgbClr val="0563c1"/>
                </a:solidFill>
                <a:uFillTx/>
                <a:latin typeface="Arial"/>
                <a:ea typeface="DejaVu Sans"/>
                <a:hlinkClick r:id="rId3"/>
              </a:rPr>
              <a:t>https://docs.unity3d.com/</a:t>
            </a:r>
            <a:r>
              <a:rPr b="0" lang="en-US" sz="1800" spc="-1" strike="noStrike">
                <a:solidFill>
                  <a:srgbClr val="000000"/>
                </a:solidFill>
                <a:latin typeface="Arial"/>
                <a:ea typeface="DejaVu Sans"/>
              </a:rPr>
              <a:t> (*)</a:t>
            </a:r>
            <a:endParaRPr b="0" lang="en-US" sz="1800" spc="-1" strike="noStrike">
              <a:solidFill>
                <a:srgbClr val="000000"/>
              </a:solidFill>
              <a:latin typeface="Arial"/>
            </a:endParaRPr>
          </a:p>
          <a:p>
            <a:pPr marL="360000">
              <a:lnSpc>
                <a:spcPct val="150000"/>
              </a:lnSpc>
            </a:pPr>
            <a:r>
              <a:rPr b="0" lang="en-US" sz="1800" spc="-1" strike="noStrike" u="sng">
                <a:solidFill>
                  <a:srgbClr val="0563c1"/>
                </a:solidFill>
                <a:uFillTx/>
                <a:latin typeface="Arial"/>
                <a:ea typeface="DejaVu Sans"/>
                <a:hlinkClick r:id="rId4"/>
              </a:rPr>
              <a:t>https://learn.unity.com/</a:t>
            </a:r>
            <a:endParaRPr b="0" lang="en-US" sz="1800" spc="-1" strike="noStrike">
              <a:solidFill>
                <a:srgbClr val="000000"/>
              </a:solidFill>
              <a:latin typeface="Arial"/>
            </a:endParaRPr>
          </a:p>
          <a:p>
            <a:pPr marL="360000">
              <a:lnSpc>
                <a:spcPct val="150000"/>
              </a:lnSpc>
            </a:pPr>
            <a:endParaRPr b="0" lang="en-US" sz="1800" spc="-1" strike="noStrike">
              <a:solidFill>
                <a:srgbClr val="000000"/>
              </a:solidFill>
              <a:latin typeface="Arial"/>
            </a:endParaRPr>
          </a:p>
          <a:p>
            <a:pPr marL="360000">
              <a:lnSpc>
                <a:spcPct val="150000"/>
              </a:lnSpc>
            </a:pPr>
            <a:r>
              <a:rPr b="0" lang="en-US" sz="1800" spc="-1" strike="noStrike">
                <a:solidFill>
                  <a:srgbClr val="000000"/>
                </a:solidFill>
                <a:latin typeface="Arial"/>
                <a:ea typeface="DejaVu Sans"/>
              </a:rPr>
              <a:t>Unity Asset Store</a:t>
            </a:r>
            <a:endParaRPr b="0" lang="en-US" sz="1800" spc="-1" strike="noStrike">
              <a:solidFill>
                <a:srgbClr val="000000"/>
              </a:solidFill>
              <a:latin typeface="Arial"/>
            </a:endParaRPr>
          </a:p>
          <a:p>
            <a:pPr marL="360000">
              <a:lnSpc>
                <a:spcPct val="150000"/>
              </a:lnSpc>
            </a:pPr>
            <a:r>
              <a:rPr b="0" lang="en-US" sz="1800" spc="-1" strike="noStrike">
                <a:solidFill>
                  <a:srgbClr val="000000"/>
                </a:solidFill>
                <a:latin typeface="Arial"/>
                <a:ea typeface="DejaVu Sans"/>
              </a:rPr>
              <a:t>https://assetstore.unity.com/</a:t>
            </a:r>
            <a:endParaRPr b="0" lang="en-US" sz="1800" spc="-1" strike="noStrike">
              <a:solidFill>
                <a:srgbClr val="000000"/>
              </a:solidFill>
              <a:latin typeface="Arial"/>
            </a:endParaRPr>
          </a:p>
          <a:p>
            <a:pPr marL="360000">
              <a:lnSpc>
                <a:spcPct val="150000"/>
              </a:lnSpc>
            </a:pPr>
            <a:endParaRPr b="0" lang="en-US" sz="1800" spc="-1" strike="noStrike">
              <a:solidFill>
                <a:srgbClr val="000000"/>
              </a:solidFill>
              <a:latin typeface="Arial"/>
            </a:endParaRPr>
          </a:p>
        </p:txBody>
      </p:sp>
      <p:sp>
        <p:nvSpPr>
          <p:cNvPr id="2" name="PlaceHolder 1"/>
          <p:cNvSpPr>
            <a:spLocks noGrp="1"/>
          </p:cNvSpPr>
          <p:nvPr>
            <p:ph type="sldNum" idx="1"/>
          </p:nvPr>
        </p:nvSpPr>
        <p:spPr/>
        <p:txBody>
          <a:bodyPr/>
          <a:p>
            <a:fld id="{2D8F3F2C-DF59-47FB-86FB-A848BA8E2F3D}" type="slidenum">
              <a:t>27</a:t>
            </a:fld>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8" name=""/>
          <p:cNvSpPr/>
          <p:nvPr/>
        </p:nvSpPr>
        <p:spPr>
          <a:xfrm>
            <a:off x="194400" y="1455480"/>
            <a:ext cx="10828800" cy="44341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259" name="PlaceHolder 11"/>
          <p:cNvSpPr/>
          <p:nvPr/>
        </p:nvSpPr>
        <p:spPr>
          <a:xfrm>
            <a:off x="228600" y="681120"/>
            <a:ext cx="11814120" cy="705240"/>
          </a:xfrm>
          <a:prstGeom prst="rect">
            <a:avLst/>
          </a:prstGeom>
          <a:noFill/>
          <a:ln w="0">
            <a:noFill/>
          </a:ln>
        </p:spPr>
        <p:style>
          <a:lnRef idx="0"/>
          <a:fillRef idx="0"/>
          <a:effectRef idx="0"/>
          <a:fontRef idx="minor"/>
        </p:style>
        <p:txBody>
          <a:bodyPr lIns="90000" rIns="90000" tIns="45000" bIns="45000" anchor="ctr">
            <a:normAutofit/>
          </a:bodyPr>
          <a:p>
            <a:pPr marL="233280">
              <a:lnSpc>
                <a:spcPct val="90000"/>
              </a:lnSpc>
              <a:tabLst>
                <a:tab algn="l" pos="0"/>
              </a:tabLst>
            </a:pPr>
            <a:r>
              <a:rPr b="1" lang="en-US" sz="4400" spc="-1" strike="noStrike">
                <a:solidFill>
                  <a:srgbClr val="000000"/>
                </a:solidFill>
                <a:latin typeface="Calibri Light"/>
                <a:ea typeface="DejaVu Sans"/>
              </a:rPr>
              <a:t>Summary</a:t>
            </a:r>
            <a:endParaRPr b="0" lang="en-US" sz="4400" spc="-1" strike="noStrike">
              <a:solidFill>
                <a:srgbClr val="000000"/>
              </a:solidFill>
              <a:latin typeface="Arial"/>
            </a:endParaRPr>
          </a:p>
        </p:txBody>
      </p:sp>
      <p:sp>
        <p:nvSpPr>
          <p:cNvPr id="260" name=""/>
          <p:cNvSpPr/>
          <p:nvPr/>
        </p:nvSpPr>
        <p:spPr>
          <a:xfrm>
            <a:off x="685800" y="1600200"/>
            <a:ext cx="10969560" cy="4335120"/>
          </a:xfrm>
          <a:prstGeom prst="rect">
            <a:avLst/>
          </a:prstGeom>
          <a:noFill/>
          <a:ln w="0">
            <a:noFill/>
          </a:ln>
        </p:spPr>
        <p:style>
          <a:lnRef idx="0"/>
          <a:fillRef idx="0"/>
          <a:effectRef idx="0"/>
          <a:fontRef idx="minor"/>
        </p:style>
        <p:txBody>
          <a:bodyPr lIns="90000" rIns="90000" tIns="45000" bIns="45000" anchor="t">
            <a:noAutofit/>
          </a:bodyPr>
          <a:p>
            <a:pPr marL="216000" indent="-216000">
              <a:lnSpc>
                <a:spcPct val="150000"/>
              </a:lnSpc>
              <a:buClr>
                <a:srgbClr val="000000"/>
              </a:buClr>
              <a:buSzPct val="45000"/>
              <a:buFont typeface="Wingdings" charset="2"/>
              <a:buChar char=""/>
            </a:pPr>
            <a:r>
              <a:rPr b="1" lang="en-US" sz="2000" spc="-1" strike="noStrike">
                <a:solidFill>
                  <a:srgbClr val="000000"/>
                </a:solidFill>
                <a:latin typeface="Arial"/>
                <a:ea typeface="DejaVu Sans"/>
              </a:rPr>
              <a:t>Understanding Unity's Interface</a:t>
            </a:r>
            <a:r>
              <a:rPr b="0" lang="en-US" sz="2000" spc="-1" strike="noStrike">
                <a:solidFill>
                  <a:srgbClr val="000000"/>
                </a:solidFill>
                <a:latin typeface="Arial"/>
                <a:ea typeface="DejaVu Sans"/>
              </a:rPr>
              <a:t>: Explored the fundamental components—Scene view, Game view, Hierarchy, Project panel, Inspector, and Toolbar—underlining their roles in the game development workflow.</a:t>
            </a:r>
            <a:endParaRPr b="0" lang="en-US" sz="2000" spc="-1" strike="noStrike">
              <a:solidFill>
                <a:srgbClr val="000000"/>
              </a:solidFill>
              <a:latin typeface="Arial"/>
            </a:endParaRPr>
          </a:p>
          <a:p>
            <a:pPr>
              <a:lnSpc>
                <a:spcPct val="150000"/>
              </a:lnSpc>
            </a:pPr>
            <a:endParaRPr b="0" lang="en-US" sz="2000" spc="-1" strike="noStrike">
              <a:solidFill>
                <a:srgbClr val="000000"/>
              </a:solidFill>
              <a:latin typeface="Arial"/>
            </a:endParaRPr>
          </a:p>
          <a:p>
            <a:pPr marL="216000" indent="-216000">
              <a:lnSpc>
                <a:spcPct val="150000"/>
              </a:lnSpc>
              <a:buClr>
                <a:srgbClr val="000000"/>
              </a:buClr>
              <a:buSzPct val="45000"/>
              <a:buFont typeface="Wingdings" charset="2"/>
              <a:buChar char=""/>
            </a:pPr>
            <a:r>
              <a:rPr b="1" lang="en-US" sz="2000" spc="-1" strike="noStrike">
                <a:solidFill>
                  <a:srgbClr val="000000"/>
                </a:solidFill>
                <a:latin typeface="Arial"/>
                <a:ea typeface="DejaVu Sans"/>
              </a:rPr>
              <a:t>Panel and Tool Roles</a:t>
            </a:r>
            <a:r>
              <a:rPr b="0" lang="en-US" sz="2000" spc="-1" strike="noStrike">
                <a:solidFill>
                  <a:srgbClr val="000000"/>
                </a:solidFill>
                <a:latin typeface="Arial"/>
                <a:ea typeface="DejaVu Sans"/>
              </a:rPr>
              <a:t>: Emphasized the significance of each panel and tool, detailing their contributions to game creation, manipulation, and asset management.</a:t>
            </a:r>
            <a:endParaRPr b="0" lang="en-US" sz="2000" spc="-1" strike="noStrike">
              <a:solidFill>
                <a:srgbClr val="000000"/>
              </a:solidFill>
              <a:latin typeface="Arial"/>
            </a:endParaRPr>
          </a:p>
          <a:p>
            <a:pPr>
              <a:lnSpc>
                <a:spcPct val="150000"/>
              </a:lnSpc>
            </a:pPr>
            <a:endParaRPr b="0" lang="en-US" sz="2000" spc="-1" strike="noStrike">
              <a:solidFill>
                <a:srgbClr val="000000"/>
              </a:solidFill>
              <a:latin typeface="Arial"/>
            </a:endParaRPr>
          </a:p>
          <a:p>
            <a:pPr marL="216000" indent="-216000">
              <a:lnSpc>
                <a:spcPct val="150000"/>
              </a:lnSpc>
              <a:buClr>
                <a:srgbClr val="000000"/>
              </a:buClr>
              <a:buSzPct val="45000"/>
              <a:buFont typeface="Wingdings" charset="2"/>
              <a:buChar char=""/>
            </a:pPr>
            <a:r>
              <a:rPr b="1" lang="en-US" sz="2000" spc="-1" strike="noStrike">
                <a:solidFill>
                  <a:srgbClr val="000000"/>
                </a:solidFill>
                <a:latin typeface="Arial"/>
                <a:ea typeface="DejaVu Sans"/>
              </a:rPr>
              <a:t>Scripting and Cross-Platform Capabilities</a:t>
            </a:r>
            <a:r>
              <a:rPr b="0" lang="en-US" sz="2000" spc="-1" strike="noStrike">
                <a:solidFill>
                  <a:srgbClr val="000000"/>
                </a:solidFill>
                <a:latin typeface="Arial"/>
                <a:ea typeface="DejaVu Sans"/>
              </a:rPr>
              <a:t>: Introduced Unity's scripting integration, highlighting the role of scripts in adding interactivity, and discussed Unity's cross-platform adaptability for diverse deployment.</a:t>
            </a:r>
            <a:endParaRPr b="0" lang="en-US" sz="2000" spc="-1" strike="noStrike">
              <a:solidFill>
                <a:srgbClr val="000000"/>
              </a:solidFill>
              <a:latin typeface="Arial"/>
            </a:endParaRPr>
          </a:p>
        </p:txBody>
      </p:sp>
      <p:sp>
        <p:nvSpPr>
          <p:cNvPr id="2" name="PlaceHolder 1"/>
          <p:cNvSpPr>
            <a:spLocks noGrp="1"/>
          </p:cNvSpPr>
          <p:nvPr>
            <p:ph type="sldNum" idx="1"/>
          </p:nvPr>
        </p:nvSpPr>
        <p:spPr/>
        <p:txBody>
          <a:bodyPr/>
          <a:p>
            <a:fld id="{96829262-58D2-4334-B67A-722AA1F7B264}" type="slidenum">
              <a:t>28</a:t>
            </a:fld>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1" name=""/>
          <p:cNvSpPr/>
          <p:nvPr/>
        </p:nvSpPr>
        <p:spPr>
          <a:xfrm>
            <a:off x="194400" y="1455480"/>
            <a:ext cx="10828800" cy="44341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262" name="PlaceHolder 12"/>
          <p:cNvSpPr/>
          <p:nvPr/>
        </p:nvSpPr>
        <p:spPr>
          <a:xfrm>
            <a:off x="228600" y="681120"/>
            <a:ext cx="11814120" cy="705240"/>
          </a:xfrm>
          <a:prstGeom prst="rect">
            <a:avLst/>
          </a:prstGeom>
          <a:noFill/>
          <a:ln w="0">
            <a:noFill/>
          </a:ln>
        </p:spPr>
        <p:style>
          <a:lnRef idx="0"/>
          <a:fillRef idx="0"/>
          <a:effectRef idx="0"/>
          <a:fontRef idx="minor"/>
        </p:style>
        <p:txBody>
          <a:bodyPr lIns="90000" rIns="90000" tIns="45000" bIns="45000" anchor="ctr">
            <a:normAutofit/>
          </a:bodyPr>
          <a:p>
            <a:pPr marL="233280">
              <a:lnSpc>
                <a:spcPct val="90000"/>
              </a:lnSpc>
              <a:tabLst>
                <a:tab algn="l" pos="0"/>
              </a:tabLst>
            </a:pPr>
            <a:r>
              <a:rPr b="1" lang="en-US" sz="4000" spc="-1" strike="noStrike">
                <a:solidFill>
                  <a:srgbClr val="000000"/>
                </a:solidFill>
                <a:latin typeface="Arial"/>
                <a:ea typeface="DejaVu Sans"/>
              </a:rPr>
              <a:t>References</a:t>
            </a:r>
            <a:endParaRPr b="0" lang="en-US" sz="4000" spc="-1" strike="noStrike">
              <a:solidFill>
                <a:srgbClr val="000000"/>
              </a:solidFill>
              <a:latin typeface="Arial"/>
            </a:endParaRPr>
          </a:p>
        </p:txBody>
      </p:sp>
      <p:sp>
        <p:nvSpPr>
          <p:cNvPr id="263" name=""/>
          <p:cNvSpPr/>
          <p:nvPr/>
        </p:nvSpPr>
        <p:spPr>
          <a:xfrm>
            <a:off x="507960" y="1921680"/>
            <a:ext cx="11372040" cy="2643120"/>
          </a:xfrm>
          <a:prstGeom prst="rect">
            <a:avLst/>
          </a:prstGeom>
          <a:noFill/>
          <a:ln w="0">
            <a:noFill/>
          </a:ln>
        </p:spPr>
        <p:style>
          <a:lnRef idx="0"/>
          <a:fillRef idx="0"/>
          <a:effectRef idx="0"/>
          <a:fontRef idx="minor"/>
        </p:style>
        <p:txBody>
          <a:bodyPr lIns="90000" rIns="90000" tIns="45000" bIns="45000" anchor="t">
            <a:noAutofit/>
          </a:bodyPr>
          <a:p>
            <a:pPr>
              <a:lnSpc>
                <a:spcPct val="200000"/>
              </a:lnSpc>
            </a:pPr>
            <a:r>
              <a:rPr b="0" lang="en-US" sz="2000" spc="-1" strike="noStrike">
                <a:solidFill>
                  <a:srgbClr val="000000"/>
                </a:solidFill>
                <a:latin typeface="Arial"/>
                <a:ea typeface="DejaVu Sans"/>
              </a:rPr>
              <a:t>1: Hocking, Joseph; Schell, Jesse, Unity in action: multiplatform game development in C#, 2022</a:t>
            </a:r>
            <a:endParaRPr b="0" lang="en-US" sz="2000" spc="-1" strike="noStrike">
              <a:solidFill>
                <a:srgbClr val="000000"/>
              </a:solidFill>
              <a:latin typeface="Arial"/>
            </a:endParaRPr>
          </a:p>
          <a:p>
            <a:pPr>
              <a:lnSpc>
                <a:spcPct val="200000"/>
              </a:lnSpc>
            </a:pPr>
            <a:r>
              <a:rPr b="0" lang="en-US" sz="2000" spc="-1" strike="noStrike">
                <a:solidFill>
                  <a:srgbClr val="000000"/>
                </a:solidFill>
                <a:latin typeface="Arial"/>
                <a:ea typeface="DejaVu Sans"/>
              </a:rPr>
              <a:t>3: Geig, Mike, Sams teach yourself Unity Game development in 24 hours, 2014</a:t>
            </a:r>
            <a:endParaRPr b="0" lang="en-US" sz="2000" spc="-1" strike="noStrike">
              <a:solidFill>
                <a:srgbClr val="000000"/>
              </a:solidFill>
              <a:latin typeface="Arial"/>
            </a:endParaRPr>
          </a:p>
          <a:p>
            <a:pPr>
              <a:lnSpc>
                <a:spcPct val="200000"/>
              </a:lnSpc>
            </a:pPr>
            <a:r>
              <a:rPr b="0" lang="en-US" sz="2000" spc="-1" strike="noStrike">
                <a:solidFill>
                  <a:srgbClr val="000000"/>
                </a:solidFill>
                <a:latin typeface="Arial"/>
                <a:ea typeface="DejaVu Sans"/>
              </a:rPr>
              <a:t>8: Unity Technologies, Unity Manual, 2023</a:t>
            </a:r>
            <a:endParaRPr b="0" lang="en-US" sz="2000" spc="-1" strike="noStrike">
              <a:solidFill>
                <a:srgbClr val="000000"/>
              </a:solidFill>
              <a:latin typeface="Arial"/>
            </a:endParaRPr>
          </a:p>
          <a:p>
            <a:pPr>
              <a:lnSpc>
                <a:spcPct val="200000"/>
              </a:lnSpc>
            </a:pPr>
            <a:r>
              <a:rPr b="0" lang="en-US" sz="2000" spc="-1" strike="noStrike">
                <a:solidFill>
                  <a:srgbClr val="000000"/>
                </a:solidFill>
                <a:latin typeface="Arial"/>
                <a:ea typeface="DejaVu Sans"/>
              </a:rPr>
              <a:t>9: Tutorials Point, Learning Unity, 2023</a:t>
            </a:r>
            <a:endParaRPr b="0" lang="en-US" sz="2000" spc="-1" strike="noStrike">
              <a:solidFill>
                <a:srgbClr val="000000"/>
              </a:solidFill>
              <a:latin typeface="Arial"/>
            </a:endParaRPr>
          </a:p>
        </p:txBody>
      </p:sp>
      <p:sp>
        <p:nvSpPr>
          <p:cNvPr id="2" name="PlaceHolder 1"/>
          <p:cNvSpPr>
            <a:spLocks noGrp="1"/>
          </p:cNvSpPr>
          <p:nvPr>
            <p:ph type="sldNum" idx="1"/>
          </p:nvPr>
        </p:nvSpPr>
        <p:spPr/>
        <p:txBody>
          <a:bodyPr/>
          <a:p>
            <a:fld id="{2F7FF1CB-6751-4F6F-BB4D-92D79D845116}" type="slidenum">
              <a:t>29</a:t>
            </a:fld>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7" name="PlaceHolder 5"/>
          <p:cNvSpPr/>
          <p:nvPr/>
        </p:nvSpPr>
        <p:spPr>
          <a:xfrm>
            <a:off x="229320" y="681840"/>
            <a:ext cx="11814120" cy="705240"/>
          </a:xfrm>
          <a:prstGeom prst="rect">
            <a:avLst/>
          </a:prstGeom>
          <a:noFill/>
          <a:ln w="0">
            <a:noFill/>
          </a:ln>
        </p:spPr>
        <p:style>
          <a:lnRef idx="0"/>
          <a:fillRef idx="0"/>
          <a:effectRef idx="0"/>
          <a:fontRef idx="minor"/>
        </p:style>
        <p:txBody>
          <a:bodyPr lIns="90000" rIns="90000" tIns="45000" bIns="45000" anchor="ctr">
            <a:normAutofit/>
          </a:bodyPr>
          <a:p>
            <a:pPr marL="233280">
              <a:lnSpc>
                <a:spcPct val="90000"/>
              </a:lnSpc>
              <a:tabLst>
                <a:tab algn="l" pos="0"/>
              </a:tabLst>
            </a:pPr>
            <a:r>
              <a:rPr b="1" lang="en-US" sz="4400" spc="-1" strike="noStrike">
                <a:solidFill>
                  <a:srgbClr val="000000"/>
                </a:solidFill>
                <a:latin typeface="Calibri Light"/>
                <a:ea typeface="DejaVu Sans"/>
              </a:rPr>
              <a:t>Using of Unity</a:t>
            </a:r>
            <a:endParaRPr b="0" lang="en-US" sz="4400" spc="-1" strike="noStrike">
              <a:solidFill>
                <a:srgbClr val="000000"/>
              </a:solidFill>
              <a:latin typeface="Arial"/>
            </a:endParaRPr>
          </a:p>
        </p:txBody>
      </p:sp>
      <p:sp>
        <p:nvSpPr>
          <p:cNvPr id="168" name=""/>
          <p:cNvSpPr/>
          <p:nvPr/>
        </p:nvSpPr>
        <p:spPr>
          <a:xfrm>
            <a:off x="1389960" y="1197000"/>
            <a:ext cx="8976600" cy="4514760"/>
          </a:xfrm>
          <a:prstGeom prst="rect">
            <a:avLst/>
          </a:prstGeom>
          <a:noFill/>
          <a:ln w="0">
            <a:noFill/>
          </a:ln>
        </p:spPr>
        <p:style>
          <a:lnRef idx="0"/>
          <a:fillRef idx="0"/>
          <a:effectRef idx="0"/>
          <a:fontRef idx="minor"/>
        </p:style>
        <p:txBody>
          <a:bodyPr lIns="90000" rIns="90000" tIns="45000" bIns="45000" anchor="t">
            <a:noAutofit/>
          </a:bodyPr>
          <a:p>
            <a:pPr marL="216000" indent="-216000">
              <a:lnSpc>
                <a:spcPct val="200000"/>
              </a:lnSpc>
              <a:buClr>
                <a:srgbClr val="000000"/>
              </a:buClr>
              <a:buSzPct val="45000"/>
              <a:buFont typeface="Wingdings" charset="2"/>
              <a:buChar char=""/>
            </a:pPr>
            <a:r>
              <a:rPr b="0" lang="en-US" sz="2600" spc="-1" strike="noStrike">
                <a:solidFill>
                  <a:srgbClr val="000000"/>
                </a:solidFill>
                <a:latin typeface="Arial"/>
                <a:ea typeface="DejaVu Sans"/>
              </a:rPr>
              <a:t>Game development</a:t>
            </a:r>
            <a:endParaRPr b="0" lang="en-US" sz="2600" spc="-1" strike="noStrike">
              <a:solidFill>
                <a:srgbClr val="000000"/>
              </a:solidFill>
              <a:latin typeface="Arial"/>
            </a:endParaRPr>
          </a:p>
          <a:p>
            <a:pPr marL="216000" indent="-216000">
              <a:lnSpc>
                <a:spcPct val="200000"/>
              </a:lnSpc>
              <a:buClr>
                <a:srgbClr val="000000"/>
              </a:buClr>
              <a:buSzPct val="45000"/>
              <a:buFont typeface="Wingdings" charset="2"/>
              <a:buChar char=""/>
            </a:pPr>
            <a:r>
              <a:rPr b="0" lang="en-US" sz="2600" spc="-1" strike="noStrike">
                <a:solidFill>
                  <a:srgbClr val="000000"/>
                </a:solidFill>
                <a:latin typeface="Arial"/>
                <a:ea typeface="DejaVu Sans"/>
              </a:rPr>
              <a:t>Interactive Experiences</a:t>
            </a:r>
            <a:endParaRPr b="0" lang="en-US" sz="2600" spc="-1" strike="noStrike">
              <a:solidFill>
                <a:srgbClr val="000000"/>
              </a:solidFill>
              <a:latin typeface="Arial"/>
            </a:endParaRPr>
          </a:p>
          <a:p>
            <a:pPr marL="216000" indent="-216000">
              <a:lnSpc>
                <a:spcPct val="200000"/>
              </a:lnSpc>
              <a:buClr>
                <a:srgbClr val="000000"/>
              </a:buClr>
              <a:buSzPct val="45000"/>
              <a:buFont typeface="Wingdings" charset="2"/>
              <a:buChar char=""/>
            </a:pPr>
            <a:r>
              <a:rPr b="0" lang="en-US" sz="2600" spc="-1" strike="noStrike">
                <a:solidFill>
                  <a:srgbClr val="000000"/>
                </a:solidFill>
                <a:latin typeface="Arial"/>
                <a:ea typeface="DejaVu Sans"/>
              </a:rPr>
              <a:t>Previsualization for Film</a:t>
            </a:r>
            <a:endParaRPr b="0" lang="en-US" sz="2600" spc="-1" strike="noStrike">
              <a:solidFill>
                <a:srgbClr val="000000"/>
              </a:solidFill>
              <a:latin typeface="Arial"/>
            </a:endParaRPr>
          </a:p>
          <a:p>
            <a:pPr marL="216000" indent="-216000">
              <a:lnSpc>
                <a:spcPct val="200000"/>
              </a:lnSpc>
              <a:buClr>
                <a:srgbClr val="000000"/>
              </a:buClr>
              <a:buSzPct val="45000"/>
              <a:buFont typeface="Wingdings" charset="2"/>
              <a:buChar char=""/>
            </a:pPr>
            <a:r>
              <a:rPr b="0" lang="en-US" sz="2600" spc="-1" strike="noStrike">
                <a:solidFill>
                  <a:srgbClr val="000000"/>
                </a:solidFill>
                <a:latin typeface="Arial"/>
                <a:ea typeface="DejaVu Sans"/>
              </a:rPr>
              <a:t>Architectural Visualization</a:t>
            </a:r>
            <a:endParaRPr b="0" lang="en-US" sz="2600" spc="-1" strike="noStrike">
              <a:solidFill>
                <a:srgbClr val="000000"/>
              </a:solidFill>
              <a:latin typeface="Arial"/>
            </a:endParaRPr>
          </a:p>
          <a:p>
            <a:pPr marL="216000" indent="-216000">
              <a:lnSpc>
                <a:spcPct val="200000"/>
              </a:lnSpc>
              <a:buClr>
                <a:srgbClr val="000000"/>
              </a:buClr>
              <a:buSzPct val="45000"/>
              <a:buFont typeface="Wingdings" charset="2"/>
              <a:buChar char=""/>
            </a:pPr>
            <a:r>
              <a:rPr b="0" lang="en-US" sz="2600" spc="-1" strike="noStrike">
                <a:solidFill>
                  <a:srgbClr val="000000"/>
                </a:solidFill>
                <a:latin typeface="Arial"/>
                <a:ea typeface="DejaVu Sans"/>
              </a:rPr>
              <a:t>Animation</a:t>
            </a:r>
            <a:endParaRPr b="0" lang="en-US" sz="2600" spc="-1" strike="noStrike">
              <a:solidFill>
                <a:srgbClr val="000000"/>
              </a:solidFill>
              <a:latin typeface="Arial"/>
            </a:endParaRPr>
          </a:p>
          <a:p>
            <a:pPr marL="216000" indent="-216000">
              <a:lnSpc>
                <a:spcPct val="200000"/>
              </a:lnSpc>
              <a:buClr>
                <a:srgbClr val="000000"/>
              </a:buClr>
              <a:buSzPct val="45000"/>
              <a:buFont typeface="Wingdings" charset="2"/>
              <a:buChar char=""/>
            </a:pPr>
            <a:r>
              <a:rPr b="0" lang="en-US" sz="2600" spc="-1" strike="noStrike">
                <a:solidFill>
                  <a:srgbClr val="000000"/>
                </a:solidFill>
                <a:latin typeface="Arial"/>
                <a:ea typeface="DejaVu Sans"/>
              </a:rPr>
              <a:t>Simulations</a:t>
            </a:r>
            <a:endParaRPr b="0" lang="en-US" sz="2600" spc="-1" strike="noStrike">
              <a:solidFill>
                <a:srgbClr val="000000"/>
              </a:solidFill>
              <a:latin typeface="Arial"/>
            </a:endParaRPr>
          </a:p>
        </p:txBody>
      </p:sp>
      <p:sp>
        <p:nvSpPr>
          <p:cNvPr id="2" name="PlaceHolder 1"/>
          <p:cNvSpPr>
            <a:spLocks noGrp="1"/>
          </p:cNvSpPr>
          <p:nvPr>
            <p:ph type="sldNum" idx="1"/>
          </p:nvPr>
        </p:nvSpPr>
        <p:spPr/>
        <p:txBody>
          <a:bodyPr/>
          <a:p>
            <a:fld id="{2432A328-5347-45EC-9333-39F6A110FD9F}" type="slidenum">
              <a:t>3</a:t>
            </a:fld>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9" name="Title 1"/>
          <p:cNvSpPr/>
          <p:nvPr/>
        </p:nvSpPr>
        <p:spPr>
          <a:xfrm>
            <a:off x="1524240" y="1122840"/>
            <a:ext cx="9137880" cy="2381400"/>
          </a:xfrm>
          <a:prstGeom prst="rect">
            <a:avLst/>
          </a:prstGeom>
          <a:noFill/>
          <a:ln w="0">
            <a:noFill/>
          </a:ln>
        </p:spPr>
        <p:style>
          <a:lnRef idx="0"/>
          <a:fillRef idx="0"/>
          <a:effectRef idx="0"/>
          <a:fontRef idx="minor"/>
        </p:style>
        <p:txBody>
          <a:bodyPr lIns="90000" rIns="90000" tIns="45000" bIns="45000" anchor="b">
            <a:noAutofit/>
          </a:bodyPr>
          <a:p>
            <a:pPr algn="ctr">
              <a:lnSpc>
                <a:spcPct val="90000"/>
              </a:lnSpc>
            </a:pPr>
            <a:r>
              <a:rPr b="0" lang="en-US" sz="6000" spc="-1" strike="noStrike">
                <a:solidFill>
                  <a:srgbClr val="000000"/>
                </a:solidFill>
                <a:latin typeface="Calibri Light"/>
                <a:ea typeface="DejaVu Sans"/>
              </a:rPr>
              <a:t>Module 1</a:t>
            </a:r>
            <a:endParaRPr b="0" lang="en-US" sz="6000" spc="-1" strike="noStrike">
              <a:solidFill>
                <a:srgbClr val="000000"/>
              </a:solidFill>
              <a:latin typeface="Arial"/>
            </a:endParaRPr>
          </a:p>
        </p:txBody>
      </p:sp>
      <p:sp>
        <p:nvSpPr>
          <p:cNvPr id="170" name="Subtitle 2"/>
          <p:cNvSpPr/>
          <p:nvPr/>
        </p:nvSpPr>
        <p:spPr>
          <a:xfrm>
            <a:off x="1524240" y="3602520"/>
            <a:ext cx="9137880" cy="1649520"/>
          </a:xfrm>
          <a:prstGeom prst="rect">
            <a:avLst/>
          </a:prstGeom>
          <a:noFill/>
          <a:ln w="0">
            <a:noFill/>
          </a:ln>
        </p:spPr>
        <p:style>
          <a:lnRef idx="0"/>
          <a:fillRef idx="0"/>
          <a:effectRef idx="0"/>
          <a:fontRef idx="minor"/>
        </p:style>
        <p:txBody>
          <a:bodyPr lIns="90000" rIns="90000" tIns="45000" bIns="45000" anchor="t">
            <a:normAutofit fontScale="97000"/>
          </a:bodyPr>
          <a:p>
            <a:pPr algn="ctr">
              <a:lnSpc>
                <a:spcPct val="90000"/>
              </a:lnSpc>
              <a:spcBef>
                <a:spcPts val="1001"/>
              </a:spcBef>
              <a:tabLst>
                <a:tab algn="l" pos="0"/>
              </a:tabLst>
            </a:pPr>
            <a:r>
              <a:rPr b="0" lang="en-US" sz="6000" spc="-1" strike="noStrike">
                <a:solidFill>
                  <a:srgbClr val="000000"/>
                </a:solidFill>
                <a:latin typeface="Calibri"/>
                <a:ea typeface="DejaVu Sans"/>
              </a:rPr>
              <a:t> </a:t>
            </a:r>
            <a:r>
              <a:rPr b="0" lang="en-US" sz="6000" spc="-1" strike="noStrike">
                <a:solidFill>
                  <a:srgbClr val="000000"/>
                </a:solidFill>
                <a:latin typeface="Calibri"/>
                <a:ea typeface="DejaVu Sans"/>
              </a:rPr>
              <a:t>Introduction to Unity Interface and Navigation</a:t>
            </a:r>
            <a:endParaRPr b="0" lang="en-US" sz="6000" spc="-1" strike="noStrike">
              <a:solidFill>
                <a:srgbClr val="000000"/>
              </a:solidFill>
              <a:latin typeface="Arial"/>
            </a:endParaRPr>
          </a:p>
        </p:txBody>
      </p:sp>
      <p:pic>
        <p:nvPicPr>
          <p:cNvPr id="171" name="" descr=""/>
          <p:cNvPicPr/>
          <p:nvPr/>
        </p:nvPicPr>
        <p:blipFill>
          <a:blip r:embed="rId1"/>
          <a:stretch/>
        </p:blipFill>
        <p:spPr>
          <a:xfrm>
            <a:off x="4114800" y="386280"/>
            <a:ext cx="3878640" cy="2127240"/>
          </a:xfrm>
          <a:prstGeom prst="rect">
            <a:avLst/>
          </a:prstGeom>
          <a:ln w="0">
            <a:noFill/>
          </a:ln>
        </p:spPr>
      </p:pic>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2" name="PlaceHolder 1"/>
          <p:cNvSpPr>
            <a:spLocks noGrp="1"/>
          </p:cNvSpPr>
          <p:nvPr>
            <p:ph type="title"/>
          </p:nvPr>
        </p:nvSpPr>
        <p:spPr>
          <a:xfrm>
            <a:off x="228600" y="681120"/>
            <a:ext cx="11814120" cy="705240"/>
          </a:xfrm>
          <a:prstGeom prst="rect">
            <a:avLst/>
          </a:prstGeom>
          <a:noFill/>
          <a:ln w="0">
            <a:noFill/>
          </a:ln>
        </p:spPr>
        <p:txBody>
          <a:bodyPr lIns="90000" rIns="90000" tIns="45000" bIns="45000" anchor="ctr">
            <a:normAutofit/>
          </a:bodyPr>
          <a:p>
            <a:pPr marL="233280" indent="0">
              <a:lnSpc>
                <a:spcPct val="90000"/>
              </a:lnSpc>
              <a:buNone/>
              <a:tabLst>
                <a:tab algn="l" pos="0"/>
              </a:tabLst>
            </a:pPr>
            <a:r>
              <a:rPr b="1" lang="en-US" sz="4400" spc="-1" strike="noStrike">
                <a:solidFill>
                  <a:srgbClr val="000000"/>
                </a:solidFill>
                <a:latin typeface="Arial"/>
              </a:rPr>
              <a:t>Learning Objectives</a:t>
            </a:r>
            <a:endParaRPr b="0" lang="en-US" sz="4400" spc="-1" strike="noStrike">
              <a:solidFill>
                <a:srgbClr val="000000"/>
              </a:solidFill>
              <a:latin typeface="Arial"/>
            </a:endParaRPr>
          </a:p>
        </p:txBody>
      </p:sp>
      <p:sp>
        <p:nvSpPr>
          <p:cNvPr id="173" name="Content Placeholder 2"/>
          <p:cNvSpPr/>
          <p:nvPr/>
        </p:nvSpPr>
        <p:spPr>
          <a:xfrm>
            <a:off x="2363040" y="2237400"/>
            <a:ext cx="7537320" cy="2103480"/>
          </a:xfrm>
          <a:prstGeom prst="rect">
            <a:avLst/>
          </a:prstGeom>
          <a:noFill/>
          <a:ln w="0">
            <a:noFill/>
          </a:ln>
        </p:spPr>
        <p:style>
          <a:lnRef idx="0"/>
          <a:fillRef idx="0"/>
          <a:effectRef idx="0"/>
          <a:fontRef idx="minor"/>
        </p:style>
        <p:txBody>
          <a:bodyPr lIns="90000" rIns="90000" tIns="45000" bIns="45000" anchor="t">
            <a:noAutofit/>
          </a:bodyPr>
          <a:p>
            <a:pPr marL="228600" indent="-228600">
              <a:lnSpc>
                <a:spcPct val="200000"/>
              </a:lnSpc>
              <a:spcBef>
                <a:spcPts val="1001"/>
              </a:spcBef>
              <a:buClr>
                <a:srgbClr val="000000"/>
              </a:buClr>
              <a:buFont typeface="Arial"/>
              <a:buChar char="•"/>
            </a:pPr>
            <a:r>
              <a:rPr b="0" lang="en-US" sz="2400" spc="-1" strike="noStrike">
                <a:solidFill>
                  <a:srgbClr val="000000"/>
                </a:solidFill>
                <a:latin typeface="Calibri"/>
                <a:ea typeface="DejaVu Sans"/>
              </a:rPr>
              <a:t>Familiarize with key components of Unity's interface.</a:t>
            </a:r>
            <a:endParaRPr b="0" lang="en-US" sz="2400" spc="-1" strike="noStrike">
              <a:solidFill>
                <a:srgbClr val="000000"/>
              </a:solidFill>
              <a:latin typeface="Arial"/>
            </a:endParaRPr>
          </a:p>
          <a:p>
            <a:pPr marL="228600" indent="-228600">
              <a:lnSpc>
                <a:spcPct val="200000"/>
              </a:lnSpc>
              <a:spcBef>
                <a:spcPts val="1001"/>
              </a:spcBef>
              <a:buClr>
                <a:srgbClr val="000000"/>
              </a:buClr>
              <a:buFont typeface="Arial"/>
              <a:buChar char="•"/>
            </a:pPr>
            <a:r>
              <a:rPr b="0" lang="en-US" sz="2400" spc="-1" strike="noStrike">
                <a:solidFill>
                  <a:srgbClr val="000000"/>
                </a:solidFill>
                <a:latin typeface="Calibri"/>
                <a:ea typeface="DejaVu Sans"/>
              </a:rPr>
              <a:t>Learn efficient navigation techniques.</a:t>
            </a:r>
            <a:endParaRPr b="0" lang="en-US" sz="2400" spc="-1" strike="noStrike">
              <a:solidFill>
                <a:srgbClr val="000000"/>
              </a:solidFill>
              <a:latin typeface="Arial"/>
            </a:endParaRPr>
          </a:p>
          <a:p>
            <a:pPr marL="228600" indent="-228600">
              <a:lnSpc>
                <a:spcPct val="200000"/>
              </a:lnSpc>
              <a:spcBef>
                <a:spcPts val="1001"/>
              </a:spcBef>
              <a:buClr>
                <a:srgbClr val="000000"/>
              </a:buClr>
              <a:buFont typeface="Arial"/>
              <a:buChar char="•"/>
            </a:pPr>
            <a:r>
              <a:rPr b="0" lang="en-US" sz="2400" spc="-1" strike="noStrike">
                <a:solidFill>
                  <a:srgbClr val="000000"/>
                </a:solidFill>
                <a:latin typeface="Calibri"/>
                <a:ea typeface="DejaVu Sans"/>
              </a:rPr>
              <a:t>Understand the role of various panels and tools.</a:t>
            </a:r>
            <a:endParaRPr b="0" lang="en-US" sz="2400" spc="-1" strike="noStrike">
              <a:solidFill>
                <a:srgbClr val="000000"/>
              </a:solidFill>
              <a:latin typeface="Arial"/>
            </a:endParaRPr>
          </a:p>
        </p:txBody>
      </p:sp>
      <p:sp>
        <p:nvSpPr>
          <p:cNvPr id="3" name="PlaceHolder 2"/>
          <p:cNvSpPr>
            <a:spLocks noGrp="1"/>
          </p:cNvSpPr>
          <p:nvPr>
            <p:ph type="sldNum" idx="1"/>
          </p:nvPr>
        </p:nvSpPr>
        <p:spPr/>
        <p:txBody>
          <a:bodyPr/>
          <a:p>
            <a:fld id="{0EED27CE-7670-468D-824D-33050247B4A0}" type="slidenum">
              <a:t>5</a:t>
            </a:fld>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4" name="Content Placeholder 4"/>
          <p:cNvSpPr/>
          <p:nvPr/>
        </p:nvSpPr>
        <p:spPr>
          <a:xfrm>
            <a:off x="783000" y="1878840"/>
            <a:ext cx="10509480" cy="4345200"/>
          </a:xfrm>
          <a:prstGeom prst="rect">
            <a:avLst/>
          </a:prstGeom>
          <a:noFill/>
          <a:ln w="0">
            <a:noFill/>
          </a:ln>
        </p:spPr>
        <p:style>
          <a:lnRef idx="0"/>
          <a:fillRef idx="0"/>
          <a:effectRef idx="0"/>
          <a:fontRef idx="minor"/>
        </p:style>
        <p:txBody>
          <a:bodyPr lIns="90000" rIns="90000" tIns="45000" bIns="45000" anchor="t">
            <a:normAutofit/>
          </a:bodyPr>
          <a:p>
            <a:pPr marL="228600" indent="-228600">
              <a:lnSpc>
                <a:spcPct val="150000"/>
              </a:lnSpc>
              <a:spcBef>
                <a:spcPts val="1001"/>
              </a:spcBef>
              <a:buClr>
                <a:srgbClr val="000000"/>
              </a:buClr>
              <a:buFont typeface="Arial"/>
              <a:buChar char="•"/>
            </a:pPr>
            <a:r>
              <a:rPr b="0" lang="en-US" sz="2400" spc="-1" strike="noStrike">
                <a:solidFill>
                  <a:srgbClr val="000000"/>
                </a:solidFill>
                <a:latin typeface="Arial"/>
                <a:ea typeface="DejaVu Sans"/>
              </a:rPr>
              <a:t>Unity is a professional-quality game engine used to create video games targeting a variety of platforms. Not only is it a professional development tool used daily by thousands of seasoned game developers, it’s also one of the most accessible modern tools for novice game developers.</a:t>
            </a:r>
            <a:endParaRPr b="0" lang="en-US" sz="2400" spc="-1" strike="noStrike">
              <a:solidFill>
                <a:srgbClr val="000000"/>
              </a:solidFill>
              <a:latin typeface="Arial"/>
            </a:endParaRPr>
          </a:p>
        </p:txBody>
      </p:sp>
      <p:sp>
        <p:nvSpPr>
          <p:cNvPr id="175" name="Title 3"/>
          <p:cNvSpPr/>
          <p:nvPr/>
        </p:nvSpPr>
        <p:spPr>
          <a:xfrm>
            <a:off x="457560" y="686160"/>
            <a:ext cx="10509480" cy="131940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a typeface="DejaVu Sans"/>
            </a:endParaRPr>
          </a:p>
        </p:txBody>
      </p:sp>
      <p:sp>
        <p:nvSpPr>
          <p:cNvPr id="176" name=""/>
          <p:cNvSpPr/>
          <p:nvPr/>
        </p:nvSpPr>
        <p:spPr>
          <a:xfrm>
            <a:off x="6341040" y="6534360"/>
            <a:ext cx="4752000" cy="320040"/>
          </a:xfrm>
          <a:prstGeom prst="rect">
            <a:avLst/>
          </a:prstGeom>
          <a:noFill/>
          <a:ln w="0">
            <a:noFill/>
          </a:ln>
        </p:spPr>
        <p:style>
          <a:lnRef idx="0"/>
          <a:fillRef idx="0"/>
          <a:effectRef idx="0"/>
          <a:fontRef idx="minor"/>
        </p:style>
        <p:txBody>
          <a:bodyPr lIns="0" rIns="0" tIns="0" bIns="0" anchor="t">
            <a:noAutofit/>
          </a:bodyPr>
          <a:p>
            <a:pPr>
              <a:lnSpc>
                <a:spcPct val="100000"/>
              </a:lnSpc>
            </a:pPr>
            <a:r>
              <a:rPr b="0" lang="en-US" sz="900" spc="-1" strike="noStrike">
                <a:solidFill>
                  <a:srgbClr val="000000"/>
                </a:solidFill>
                <a:latin typeface="Times New Roman"/>
                <a:ea typeface="DejaVu Sans"/>
              </a:rPr>
              <a:t>1: Hocking, Joseph; Schell, Jesse, Unity in action: multiplatform game development in C#, 2022</a:t>
            </a:r>
            <a:endParaRPr b="0" lang="en-US" sz="900" spc="-1" strike="noStrike">
              <a:solidFill>
                <a:srgbClr val="000000"/>
              </a:solidFill>
              <a:latin typeface="Arial"/>
            </a:endParaRPr>
          </a:p>
          <a:p>
            <a:pPr>
              <a:lnSpc>
                <a:spcPct val="100000"/>
              </a:lnSpc>
            </a:pPr>
            <a:r>
              <a:rPr b="0" lang="en-US" sz="900" spc="-1" strike="noStrike">
                <a:solidFill>
                  <a:srgbClr val="000000"/>
                </a:solidFill>
                <a:latin typeface="Times New Roman"/>
                <a:ea typeface="DejaVu Sans"/>
              </a:rPr>
              <a:t>9: Tutorials Point, Learning Unity, 2023</a:t>
            </a:r>
            <a:endParaRPr b="0" lang="en-US" sz="900" spc="-1" strike="noStrike">
              <a:solidFill>
                <a:srgbClr val="000000"/>
              </a:solidFill>
              <a:latin typeface="Arial"/>
            </a:endParaRPr>
          </a:p>
        </p:txBody>
      </p:sp>
      <p:sp>
        <p:nvSpPr>
          <p:cNvPr id="177" name="PlaceHolder 4"/>
          <p:cNvSpPr/>
          <p:nvPr/>
        </p:nvSpPr>
        <p:spPr>
          <a:xfrm>
            <a:off x="228960" y="681480"/>
            <a:ext cx="11814120" cy="705240"/>
          </a:xfrm>
          <a:prstGeom prst="rect">
            <a:avLst/>
          </a:prstGeom>
          <a:noFill/>
          <a:ln w="0">
            <a:noFill/>
          </a:ln>
        </p:spPr>
        <p:style>
          <a:lnRef idx="0"/>
          <a:fillRef idx="0"/>
          <a:effectRef idx="0"/>
          <a:fontRef idx="minor"/>
        </p:style>
        <p:txBody>
          <a:bodyPr lIns="90000" rIns="90000" tIns="45000" bIns="45000" anchor="ctr">
            <a:normAutofit/>
          </a:bodyPr>
          <a:p>
            <a:pPr marL="233280">
              <a:lnSpc>
                <a:spcPct val="90000"/>
              </a:lnSpc>
              <a:tabLst>
                <a:tab algn="l" pos="0"/>
              </a:tabLst>
            </a:pPr>
            <a:r>
              <a:rPr b="1" lang="en-US" sz="4400" spc="-1" strike="noStrike">
                <a:solidFill>
                  <a:srgbClr val="000000"/>
                </a:solidFill>
                <a:latin typeface="Arial"/>
                <a:ea typeface="DejaVu Sans"/>
              </a:rPr>
              <a:t>Introduction to Unity</a:t>
            </a:r>
            <a:endParaRPr b="0" lang="en-US" sz="4400" spc="-1" strike="noStrike">
              <a:solidFill>
                <a:srgbClr val="000000"/>
              </a:solidFill>
              <a:latin typeface="Arial"/>
            </a:endParaRPr>
          </a:p>
        </p:txBody>
      </p:sp>
      <p:sp>
        <p:nvSpPr>
          <p:cNvPr id="2" name="PlaceHolder 1"/>
          <p:cNvSpPr>
            <a:spLocks noGrp="1"/>
          </p:cNvSpPr>
          <p:nvPr>
            <p:ph type="sldNum" idx="1"/>
          </p:nvPr>
        </p:nvSpPr>
        <p:spPr/>
        <p:txBody>
          <a:bodyPr/>
          <a:p>
            <a:fld id="{74E54B62-2B59-4EFB-B41F-C9F28436230A}" type="slidenum">
              <a:t>6</a:t>
            </a:fld>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8" name=""/>
          <p:cNvSpPr/>
          <p:nvPr/>
        </p:nvSpPr>
        <p:spPr>
          <a:xfrm>
            <a:off x="194400" y="1455480"/>
            <a:ext cx="10828800" cy="44341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79" name="Content Placeholder 5"/>
          <p:cNvSpPr/>
          <p:nvPr/>
        </p:nvSpPr>
        <p:spPr>
          <a:xfrm>
            <a:off x="673560" y="1441080"/>
            <a:ext cx="10509480" cy="4345200"/>
          </a:xfrm>
          <a:prstGeom prst="rect">
            <a:avLst/>
          </a:prstGeom>
          <a:noFill/>
          <a:ln w="0">
            <a:noFill/>
          </a:ln>
        </p:spPr>
        <p:style>
          <a:lnRef idx="0"/>
          <a:fillRef idx="0"/>
          <a:effectRef idx="0"/>
          <a:fontRef idx="minor"/>
        </p:style>
        <p:txBody>
          <a:bodyPr lIns="90000" rIns="90000" tIns="45000" bIns="45000" anchor="t">
            <a:normAutofit fontScale="97000"/>
          </a:bodyPr>
          <a:p>
            <a:pPr marL="217800" indent="-217800">
              <a:lnSpc>
                <a:spcPct val="150000"/>
              </a:lnSpc>
              <a:spcBef>
                <a:spcPts val="1001"/>
              </a:spcBef>
              <a:buClr>
                <a:srgbClr val="000000"/>
              </a:buClr>
              <a:buFont typeface="Arial"/>
              <a:buChar char="•"/>
            </a:pPr>
            <a:r>
              <a:rPr b="0" lang="en-US" sz="2400" spc="-1" strike="noStrike">
                <a:solidFill>
                  <a:srgbClr val="000000"/>
                </a:solidFill>
                <a:latin typeface="Arial"/>
                <a:ea typeface="DejaVu Sans"/>
              </a:rPr>
              <a:t>Unity is a cross-platform game engine initially released by Unity Technologies, in 2005. The focus of Unity lies in the development of both 2D and 3D games and interactive content. Unity now supports over 20 different target platforms for deploying, while its most popular platforms are the PC, Android and iOS systems.</a:t>
            </a:r>
            <a:endParaRPr b="0" lang="en-US" sz="2400" spc="-1" strike="noStrike">
              <a:solidFill>
                <a:srgbClr val="000000"/>
              </a:solidFill>
              <a:latin typeface="Arial"/>
            </a:endParaRPr>
          </a:p>
          <a:p>
            <a:pPr marL="217800" indent="-217800">
              <a:lnSpc>
                <a:spcPct val="150000"/>
              </a:lnSpc>
              <a:spcBef>
                <a:spcPts val="1001"/>
              </a:spcBef>
              <a:buClr>
                <a:srgbClr val="000000"/>
              </a:buClr>
              <a:buFont typeface="Arial"/>
              <a:buChar char="•"/>
            </a:pPr>
            <a:r>
              <a:rPr b="0" lang="en-US" sz="2400" spc="-1" strike="noStrike">
                <a:solidFill>
                  <a:srgbClr val="000000"/>
                </a:solidFill>
                <a:latin typeface="Calibri"/>
                <a:ea typeface="DejaVu Sans"/>
              </a:rPr>
              <a:t>Unity features a complete toolkit for designing and building games, including interfaces for graphics, audio, and level-building tools, requiring minimal use of external programs to work on projects.</a:t>
            </a:r>
            <a:endParaRPr b="0" lang="en-US" sz="2400" spc="-1" strike="noStrike">
              <a:solidFill>
                <a:srgbClr val="000000"/>
              </a:solidFill>
              <a:latin typeface="Arial"/>
            </a:endParaRPr>
          </a:p>
        </p:txBody>
      </p:sp>
      <p:sp>
        <p:nvSpPr>
          <p:cNvPr id="180" name=""/>
          <p:cNvSpPr/>
          <p:nvPr/>
        </p:nvSpPr>
        <p:spPr>
          <a:xfrm>
            <a:off x="8915400" y="6636960"/>
            <a:ext cx="2030040" cy="116280"/>
          </a:xfrm>
          <a:prstGeom prst="rect">
            <a:avLst/>
          </a:prstGeom>
          <a:noFill/>
          <a:ln w="0">
            <a:noFill/>
          </a:ln>
        </p:spPr>
        <p:style>
          <a:lnRef idx="0"/>
          <a:fillRef idx="0"/>
          <a:effectRef idx="0"/>
          <a:fontRef idx="minor"/>
        </p:style>
        <p:txBody>
          <a:bodyPr lIns="0" rIns="0" tIns="0" bIns="0" anchor="t">
            <a:noAutofit/>
          </a:bodyPr>
          <a:p>
            <a:pPr>
              <a:lnSpc>
                <a:spcPct val="100000"/>
              </a:lnSpc>
            </a:pPr>
            <a:r>
              <a:rPr b="0" lang="en-US" sz="900" spc="-1" strike="noStrike">
                <a:solidFill>
                  <a:srgbClr val="000000"/>
                </a:solidFill>
                <a:latin typeface="Times New Roman"/>
                <a:ea typeface="DejaVu Sans"/>
              </a:rPr>
              <a:t>9: Tutorials Point, Learning Unity, 2023</a:t>
            </a:r>
            <a:endParaRPr b="0" lang="en-US" sz="900" spc="-1" strike="noStrike">
              <a:solidFill>
                <a:srgbClr val="000000"/>
              </a:solidFill>
              <a:latin typeface="Arial"/>
            </a:endParaRPr>
          </a:p>
        </p:txBody>
      </p:sp>
      <p:sp>
        <p:nvSpPr>
          <p:cNvPr id="181" name="PlaceHolder 6"/>
          <p:cNvSpPr/>
          <p:nvPr/>
        </p:nvSpPr>
        <p:spPr>
          <a:xfrm>
            <a:off x="229320" y="681840"/>
            <a:ext cx="11814120" cy="705240"/>
          </a:xfrm>
          <a:prstGeom prst="rect">
            <a:avLst/>
          </a:prstGeom>
          <a:noFill/>
          <a:ln w="0">
            <a:noFill/>
          </a:ln>
        </p:spPr>
        <p:style>
          <a:lnRef idx="0"/>
          <a:fillRef idx="0"/>
          <a:effectRef idx="0"/>
          <a:fontRef idx="minor"/>
        </p:style>
        <p:txBody>
          <a:bodyPr lIns="90000" rIns="90000" tIns="45000" bIns="45000" anchor="ctr">
            <a:normAutofit/>
          </a:bodyPr>
          <a:p>
            <a:pPr marL="233280">
              <a:lnSpc>
                <a:spcPct val="90000"/>
              </a:lnSpc>
              <a:tabLst>
                <a:tab algn="l" pos="0"/>
              </a:tabLst>
            </a:pPr>
            <a:r>
              <a:rPr b="1" lang="en-US" sz="4400" spc="-1" strike="noStrike">
                <a:solidFill>
                  <a:srgbClr val="000000"/>
                </a:solidFill>
                <a:latin typeface="Arial"/>
                <a:ea typeface="DejaVu Sans"/>
              </a:rPr>
              <a:t>Introduction to Unity</a:t>
            </a:r>
            <a:endParaRPr b="0" lang="en-US" sz="4400" spc="-1" strike="noStrike">
              <a:solidFill>
                <a:srgbClr val="000000"/>
              </a:solidFill>
              <a:latin typeface="Arial"/>
            </a:endParaRPr>
          </a:p>
        </p:txBody>
      </p:sp>
      <p:sp>
        <p:nvSpPr>
          <p:cNvPr id="2" name="PlaceHolder 1"/>
          <p:cNvSpPr>
            <a:spLocks noGrp="1"/>
          </p:cNvSpPr>
          <p:nvPr>
            <p:ph type="sldNum" idx="1"/>
          </p:nvPr>
        </p:nvSpPr>
        <p:spPr/>
        <p:txBody>
          <a:bodyPr/>
          <a:p>
            <a:fld id="{976A029A-B2E6-495D-A93E-21CDE087337F}" type="slidenum">
              <a:t>7</a:t>
            </a:fld>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2" name="PlaceHolder 2"/>
          <p:cNvSpPr/>
          <p:nvPr/>
        </p:nvSpPr>
        <p:spPr>
          <a:xfrm>
            <a:off x="228600" y="681120"/>
            <a:ext cx="11814120" cy="705240"/>
          </a:xfrm>
          <a:prstGeom prst="rect">
            <a:avLst/>
          </a:prstGeom>
          <a:noFill/>
          <a:ln w="0">
            <a:noFill/>
          </a:ln>
        </p:spPr>
        <p:style>
          <a:lnRef idx="0"/>
          <a:fillRef idx="0"/>
          <a:effectRef idx="0"/>
          <a:fontRef idx="minor"/>
        </p:style>
        <p:txBody>
          <a:bodyPr lIns="90000" rIns="90000" tIns="45000" bIns="45000" anchor="ctr">
            <a:normAutofit fontScale="93000"/>
          </a:bodyPr>
          <a:p>
            <a:pPr>
              <a:lnSpc>
                <a:spcPct val="100000"/>
              </a:lnSpc>
            </a:pPr>
            <a:r>
              <a:rPr b="1" lang="en-US" sz="4400" spc="-1" strike="noStrike">
                <a:solidFill>
                  <a:srgbClr val="000000"/>
                </a:solidFill>
                <a:latin typeface="Arial"/>
                <a:ea typeface="DejaVu Sans"/>
              </a:rPr>
              <a:t>Unity Interface Components</a:t>
            </a:r>
            <a:endParaRPr b="0" lang="en-US" sz="4400" spc="-1" strike="noStrike">
              <a:solidFill>
                <a:srgbClr val="000000"/>
              </a:solidFill>
              <a:latin typeface="Arial"/>
            </a:endParaRPr>
          </a:p>
        </p:txBody>
      </p:sp>
      <p:pic>
        <p:nvPicPr>
          <p:cNvPr id="183" name="" descr=""/>
          <p:cNvPicPr/>
          <p:nvPr/>
        </p:nvPicPr>
        <p:blipFill>
          <a:blip r:embed="rId1"/>
          <a:stretch/>
        </p:blipFill>
        <p:spPr>
          <a:xfrm>
            <a:off x="1093320" y="1338480"/>
            <a:ext cx="10002240" cy="5228280"/>
          </a:xfrm>
          <a:prstGeom prst="rect">
            <a:avLst/>
          </a:prstGeom>
          <a:ln w="0">
            <a:noFill/>
          </a:ln>
        </p:spPr>
      </p:pic>
      <p:sp>
        <p:nvSpPr>
          <p:cNvPr id="184" name=""/>
          <p:cNvSpPr/>
          <p:nvPr/>
        </p:nvSpPr>
        <p:spPr>
          <a:xfrm>
            <a:off x="8900280" y="6612480"/>
            <a:ext cx="2195640" cy="116280"/>
          </a:xfrm>
          <a:prstGeom prst="rect">
            <a:avLst/>
          </a:prstGeom>
          <a:noFill/>
          <a:ln w="0">
            <a:noFill/>
          </a:ln>
        </p:spPr>
        <p:style>
          <a:lnRef idx="0"/>
          <a:fillRef idx="0"/>
          <a:effectRef idx="0"/>
          <a:fontRef idx="minor"/>
        </p:style>
        <p:txBody>
          <a:bodyPr lIns="0" rIns="0" tIns="0" bIns="0" anchor="t">
            <a:noAutofit/>
          </a:bodyPr>
          <a:p>
            <a:pPr>
              <a:lnSpc>
                <a:spcPct val="100000"/>
              </a:lnSpc>
            </a:pPr>
            <a:r>
              <a:rPr b="0" lang="en-US" sz="900" spc="-1" strike="noStrike">
                <a:solidFill>
                  <a:srgbClr val="000000"/>
                </a:solidFill>
                <a:latin typeface="Times New Roman"/>
                <a:ea typeface="DejaVu Sans"/>
              </a:rPr>
              <a:t>8: Unity Technologies, Unity Manual, 2023</a:t>
            </a:r>
            <a:endParaRPr b="0" lang="en-US" sz="900" spc="-1" strike="noStrike">
              <a:solidFill>
                <a:srgbClr val="000000"/>
              </a:solidFill>
              <a:latin typeface="Arial"/>
            </a:endParaRPr>
          </a:p>
        </p:txBody>
      </p:sp>
      <p:sp>
        <p:nvSpPr>
          <p:cNvPr id="2" name="PlaceHolder 1"/>
          <p:cNvSpPr>
            <a:spLocks noGrp="1"/>
          </p:cNvSpPr>
          <p:nvPr>
            <p:ph type="sldNum" idx="1"/>
          </p:nvPr>
        </p:nvSpPr>
        <p:spPr/>
        <p:txBody>
          <a:bodyPr/>
          <a:p>
            <a:fld id="{3917005D-E132-4742-803B-A6BF25C5FD4F}" type="slidenum">
              <a:t>8</a:t>
            </a:fld>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5" name="PlaceHolder 7"/>
          <p:cNvSpPr/>
          <p:nvPr/>
        </p:nvSpPr>
        <p:spPr>
          <a:xfrm>
            <a:off x="228600" y="681120"/>
            <a:ext cx="11814120" cy="705240"/>
          </a:xfrm>
          <a:prstGeom prst="rect">
            <a:avLst/>
          </a:prstGeom>
          <a:noFill/>
          <a:ln w="0">
            <a:noFill/>
          </a:ln>
        </p:spPr>
        <p:style>
          <a:lnRef idx="0"/>
          <a:fillRef idx="0"/>
          <a:effectRef idx="0"/>
          <a:fontRef idx="minor"/>
        </p:style>
        <p:txBody>
          <a:bodyPr lIns="90000" rIns="90000" tIns="45000" bIns="45000" anchor="ctr">
            <a:normAutofit fontScale="93000"/>
          </a:bodyPr>
          <a:p>
            <a:pPr>
              <a:lnSpc>
                <a:spcPct val="100000"/>
              </a:lnSpc>
            </a:pPr>
            <a:r>
              <a:rPr b="1" lang="en-US" sz="4400" spc="-1" strike="noStrike">
                <a:solidFill>
                  <a:srgbClr val="000000"/>
                </a:solidFill>
                <a:latin typeface="Arial"/>
                <a:ea typeface="DejaVu Sans"/>
              </a:rPr>
              <a:t>Unity Interface Components</a:t>
            </a:r>
            <a:endParaRPr b="0" lang="en-US" sz="4400" spc="-1" strike="noStrike">
              <a:solidFill>
                <a:srgbClr val="000000"/>
              </a:solidFill>
              <a:latin typeface="Arial"/>
            </a:endParaRPr>
          </a:p>
        </p:txBody>
      </p:sp>
      <p:sp>
        <p:nvSpPr>
          <p:cNvPr id="186" name=""/>
          <p:cNvSpPr/>
          <p:nvPr/>
        </p:nvSpPr>
        <p:spPr>
          <a:xfrm>
            <a:off x="426960" y="1780560"/>
            <a:ext cx="11571120" cy="4647960"/>
          </a:xfrm>
          <a:prstGeom prst="rect">
            <a:avLst/>
          </a:prstGeom>
          <a:noFill/>
          <a:ln w="0">
            <a:noFill/>
          </a:ln>
        </p:spPr>
        <p:style>
          <a:lnRef idx="0"/>
          <a:fillRef idx="0"/>
          <a:effectRef idx="0"/>
          <a:fontRef idx="minor"/>
        </p:style>
        <p:txBody>
          <a:bodyPr lIns="90000" rIns="90000" tIns="45000" bIns="45000" anchor="t">
            <a:noAutofit/>
          </a:bodyPr>
          <a:p>
            <a:pPr>
              <a:lnSpc>
                <a:spcPct val="115000"/>
              </a:lnSpc>
              <a:spcBef>
                <a:spcPts val="283"/>
              </a:spcBef>
              <a:spcAft>
                <a:spcPts val="283"/>
              </a:spcAft>
            </a:pPr>
            <a:r>
              <a:rPr b="0" lang="en-US" sz="1800" spc="-1" strike="noStrike">
                <a:solidFill>
                  <a:srgbClr val="000000"/>
                </a:solidFill>
                <a:latin typeface="Arial"/>
                <a:ea typeface="DejaVu Sans"/>
              </a:rPr>
              <a:t>(A) </a:t>
            </a:r>
            <a:r>
              <a:rPr b="0" lang="en-US" sz="1800" spc="-1" strike="noStrike" u="sng">
                <a:solidFill>
                  <a:srgbClr val="5983b0"/>
                </a:solidFill>
                <a:uFillTx/>
                <a:latin typeface="Arial"/>
                <a:ea typeface="DejaVu Sans"/>
              </a:rPr>
              <a:t>The Toolbar</a:t>
            </a:r>
            <a:r>
              <a:rPr b="0" lang="en-US" sz="1800" spc="-1" strike="noStrike">
                <a:solidFill>
                  <a:srgbClr val="000000"/>
                </a:solidFill>
                <a:latin typeface="Arial"/>
                <a:ea typeface="DejaVu Sans"/>
              </a:rPr>
              <a:t> provides access to your Unity Account and Unity Cloud Services. It also contains controls for Play mode; Undo history; Unity Search; a layer visibility menu; and the Editor layout menu.</a:t>
            </a:r>
            <a:endParaRPr b="0" lang="en-US" sz="1800" spc="-1" strike="noStrike">
              <a:solidFill>
                <a:srgbClr val="000000"/>
              </a:solidFill>
              <a:latin typeface="Arial"/>
            </a:endParaRPr>
          </a:p>
          <a:p>
            <a:pPr>
              <a:lnSpc>
                <a:spcPct val="115000"/>
              </a:lnSpc>
              <a:spcBef>
                <a:spcPts val="283"/>
              </a:spcBef>
              <a:spcAft>
                <a:spcPts val="283"/>
              </a:spcAft>
            </a:pPr>
            <a:endParaRPr b="0" lang="en-US" sz="1800" spc="-1" strike="noStrike">
              <a:solidFill>
                <a:srgbClr val="000000"/>
              </a:solidFill>
              <a:latin typeface="Arial"/>
            </a:endParaRPr>
          </a:p>
          <a:p>
            <a:pPr>
              <a:lnSpc>
                <a:spcPct val="115000"/>
              </a:lnSpc>
              <a:spcBef>
                <a:spcPts val="283"/>
              </a:spcBef>
              <a:spcAft>
                <a:spcPts val="283"/>
              </a:spcAft>
            </a:pPr>
            <a:r>
              <a:rPr b="0" lang="en-US" sz="1800" spc="-1" strike="noStrike">
                <a:solidFill>
                  <a:srgbClr val="000000"/>
                </a:solidFill>
                <a:latin typeface="Arial"/>
                <a:ea typeface="PingFang SC"/>
              </a:rPr>
              <a:t>(B) </a:t>
            </a:r>
            <a:r>
              <a:rPr b="0" lang="en-US" sz="1800" spc="-1" strike="noStrike" u="sng">
                <a:solidFill>
                  <a:srgbClr val="5983b0"/>
                </a:solidFill>
                <a:uFillTx/>
                <a:latin typeface="Arial"/>
                <a:ea typeface="PingFang SC"/>
              </a:rPr>
              <a:t>The Hierarchy window</a:t>
            </a:r>
            <a:r>
              <a:rPr b="0" lang="en-US" sz="1800" spc="-1" strike="noStrike">
                <a:solidFill>
                  <a:srgbClr val="000000"/>
                </a:solidFill>
                <a:latin typeface="Arial"/>
                <a:ea typeface="PingFang SC"/>
              </a:rPr>
              <a:t> is a hierarchical text representation of every GameObject</a:t>
            </a:r>
            <a:endParaRPr b="0" lang="en-US" sz="1800" spc="-1" strike="noStrike">
              <a:solidFill>
                <a:srgbClr val="000000"/>
              </a:solidFill>
              <a:latin typeface="Arial"/>
            </a:endParaRPr>
          </a:p>
          <a:p>
            <a:pPr>
              <a:lnSpc>
                <a:spcPct val="115000"/>
              </a:lnSpc>
              <a:spcBef>
                <a:spcPts val="283"/>
              </a:spcBef>
              <a:spcAft>
                <a:spcPts val="283"/>
              </a:spcAft>
            </a:pPr>
            <a:r>
              <a:rPr b="0" lang="en-US" sz="1800" spc="-1" strike="noStrike">
                <a:solidFill>
                  <a:srgbClr val="000000"/>
                </a:solidFill>
                <a:latin typeface="Arial"/>
                <a:ea typeface="PingFang SC"/>
              </a:rPr>
              <a:t> </a:t>
            </a:r>
            <a:r>
              <a:rPr b="0" lang="en-US" sz="1800" spc="-1" strike="noStrike">
                <a:solidFill>
                  <a:srgbClr val="000000"/>
                </a:solidFill>
                <a:latin typeface="Arial"/>
                <a:ea typeface="PingFang SC"/>
              </a:rPr>
              <a:t>in the Scene. Each item in the Scene has an entry in the hierarchy, so the two windows are inherently linked. The hierarchy reveals the structure of how GameObjects attach to each other.</a:t>
            </a:r>
            <a:endParaRPr b="0" lang="en-US" sz="1800" spc="-1" strike="noStrike">
              <a:solidFill>
                <a:srgbClr val="000000"/>
              </a:solidFill>
              <a:latin typeface="Arial"/>
            </a:endParaRPr>
          </a:p>
          <a:p>
            <a:pPr>
              <a:lnSpc>
                <a:spcPct val="115000"/>
              </a:lnSpc>
              <a:spcBef>
                <a:spcPts val="283"/>
              </a:spcBef>
              <a:spcAft>
                <a:spcPts val="283"/>
              </a:spcAft>
            </a:pPr>
            <a:endParaRPr b="0" lang="en-US" sz="1800" spc="-1" strike="noStrike">
              <a:solidFill>
                <a:srgbClr val="000000"/>
              </a:solidFill>
              <a:latin typeface="Arial"/>
            </a:endParaRPr>
          </a:p>
          <a:p>
            <a:pPr>
              <a:lnSpc>
                <a:spcPct val="115000"/>
              </a:lnSpc>
              <a:spcBef>
                <a:spcPts val="283"/>
              </a:spcBef>
              <a:spcAft>
                <a:spcPts val="283"/>
              </a:spcAft>
            </a:pPr>
            <a:r>
              <a:rPr b="0" lang="en-US" sz="1800" spc="-1" strike="noStrike">
                <a:solidFill>
                  <a:srgbClr val="000000"/>
                </a:solidFill>
                <a:latin typeface="Arial"/>
                <a:ea typeface="PingFang SC"/>
              </a:rPr>
              <a:t>(C) </a:t>
            </a:r>
            <a:r>
              <a:rPr b="0" lang="en-US" sz="1800" spc="-1" strike="noStrike" u="sng">
                <a:solidFill>
                  <a:srgbClr val="5983b0"/>
                </a:solidFill>
                <a:uFillTx/>
                <a:latin typeface="Arial"/>
                <a:ea typeface="PingFang SC"/>
              </a:rPr>
              <a:t>The Game view</a:t>
            </a:r>
            <a:r>
              <a:rPr b="0" lang="en-US" sz="1800" spc="-1" strike="noStrike">
                <a:solidFill>
                  <a:srgbClr val="000000"/>
                </a:solidFill>
                <a:latin typeface="Arial"/>
                <a:ea typeface="PingFang SC"/>
              </a:rPr>
              <a:t> simulates what your final rendered game will look like through your Scene Cameras. When you click the Play button, the simulation begins.</a:t>
            </a:r>
            <a:endParaRPr b="0" lang="en-US" sz="1800" spc="-1" strike="noStrike">
              <a:solidFill>
                <a:srgbClr val="000000"/>
              </a:solidFill>
              <a:latin typeface="Arial"/>
            </a:endParaRPr>
          </a:p>
          <a:p>
            <a:pPr>
              <a:lnSpc>
                <a:spcPct val="115000"/>
              </a:lnSpc>
              <a:spcBef>
                <a:spcPts val="283"/>
              </a:spcBef>
              <a:spcAft>
                <a:spcPts val="283"/>
              </a:spcAft>
            </a:pPr>
            <a:endParaRPr b="0" lang="en-US" sz="1800" spc="-1" strike="noStrike">
              <a:solidFill>
                <a:srgbClr val="000000"/>
              </a:solidFill>
              <a:latin typeface="Arial"/>
            </a:endParaRPr>
          </a:p>
          <a:p>
            <a:pPr>
              <a:lnSpc>
                <a:spcPct val="115000"/>
              </a:lnSpc>
              <a:spcBef>
                <a:spcPts val="283"/>
              </a:spcBef>
              <a:spcAft>
                <a:spcPts val="283"/>
              </a:spcAft>
            </a:pPr>
            <a:r>
              <a:rPr b="0" lang="en-US" sz="1800" spc="-1" strike="noStrike">
                <a:solidFill>
                  <a:srgbClr val="000000"/>
                </a:solidFill>
                <a:latin typeface="Arial"/>
                <a:ea typeface="PingFang SC"/>
              </a:rPr>
              <a:t>(D) </a:t>
            </a:r>
            <a:r>
              <a:rPr b="0" lang="en-US" sz="1800" spc="-1" strike="noStrike" u="sng">
                <a:solidFill>
                  <a:srgbClr val="5983b0"/>
                </a:solidFill>
                <a:uFillTx/>
                <a:latin typeface="Arial"/>
                <a:ea typeface="PingFang SC"/>
              </a:rPr>
              <a:t>The Scene view</a:t>
            </a:r>
            <a:r>
              <a:rPr b="0" lang="en-US" sz="1800" spc="-1" strike="noStrike">
                <a:solidFill>
                  <a:srgbClr val="000000"/>
                </a:solidFill>
                <a:latin typeface="Arial"/>
                <a:ea typeface="PingFang SC"/>
              </a:rPr>
              <a:t> allows you to visually navigate and edit your Scene. The Scene view</a:t>
            </a:r>
            <a:endParaRPr b="0" lang="en-US" sz="1800" spc="-1" strike="noStrike">
              <a:solidFill>
                <a:srgbClr val="000000"/>
              </a:solidFill>
              <a:latin typeface="Arial"/>
            </a:endParaRPr>
          </a:p>
          <a:p>
            <a:pPr>
              <a:lnSpc>
                <a:spcPct val="115000"/>
              </a:lnSpc>
              <a:spcBef>
                <a:spcPts val="283"/>
              </a:spcBef>
              <a:spcAft>
                <a:spcPts val="283"/>
              </a:spcAft>
            </a:pPr>
            <a:r>
              <a:rPr b="0" lang="en-US" sz="1800" spc="-1" strike="noStrike">
                <a:solidFill>
                  <a:srgbClr val="000000"/>
                </a:solidFill>
                <a:latin typeface="Arial"/>
                <a:ea typeface="PingFang SC"/>
              </a:rPr>
              <a:t> </a:t>
            </a:r>
            <a:r>
              <a:rPr b="0" lang="en-US" sz="1800" spc="-1" strike="noStrike">
                <a:solidFill>
                  <a:srgbClr val="000000"/>
                </a:solidFill>
                <a:latin typeface="Arial"/>
                <a:ea typeface="PingFang SC"/>
              </a:rPr>
              <a:t>can display a 3D or 2D perspective, depending on the type of Project you are working on.</a:t>
            </a:r>
            <a:endParaRPr b="0" lang="en-US" sz="1800" spc="-1" strike="noStrike">
              <a:solidFill>
                <a:srgbClr val="000000"/>
              </a:solidFill>
              <a:latin typeface="Arial"/>
            </a:endParaRPr>
          </a:p>
          <a:p>
            <a:pPr>
              <a:lnSpc>
                <a:spcPct val="150000"/>
              </a:lnSpc>
              <a:spcBef>
                <a:spcPts val="283"/>
              </a:spcBef>
              <a:spcAft>
                <a:spcPts val="283"/>
              </a:spcAft>
            </a:pPr>
            <a:endParaRPr b="0" lang="en-US" sz="1800" spc="-1" strike="noStrike">
              <a:solidFill>
                <a:srgbClr val="000000"/>
              </a:solidFill>
              <a:latin typeface="Arial"/>
            </a:endParaRPr>
          </a:p>
        </p:txBody>
      </p:sp>
      <p:sp>
        <p:nvSpPr>
          <p:cNvPr id="187" name=""/>
          <p:cNvSpPr/>
          <p:nvPr/>
        </p:nvSpPr>
        <p:spPr>
          <a:xfrm>
            <a:off x="8900280" y="6622200"/>
            <a:ext cx="2195640" cy="116280"/>
          </a:xfrm>
          <a:prstGeom prst="rect">
            <a:avLst/>
          </a:prstGeom>
          <a:noFill/>
          <a:ln w="0">
            <a:noFill/>
          </a:ln>
        </p:spPr>
        <p:style>
          <a:lnRef idx="0"/>
          <a:fillRef idx="0"/>
          <a:effectRef idx="0"/>
          <a:fontRef idx="minor"/>
        </p:style>
        <p:txBody>
          <a:bodyPr lIns="0" rIns="0" tIns="0" bIns="0" anchor="t">
            <a:noAutofit/>
          </a:bodyPr>
          <a:p>
            <a:pPr>
              <a:lnSpc>
                <a:spcPct val="100000"/>
              </a:lnSpc>
            </a:pPr>
            <a:r>
              <a:rPr b="0" lang="en-US" sz="900" spc="-1" strike="noStrike">
                <a:solidFill>
                  <a:srgbClr val="000000"/>
                </a:solidFill>
                <a:latin typeface="Times New Roman"/>
                <a:ea typeface="DejaVu Sans"/>
              </a:rPr>
              <a:t>8: Unity Technologies, Unity Manual, 2023</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752</TotalTime>
  <Application>LibreOffice/7.5.1.2$MacOSX_X86_64 LibreOffice_project/fcbaee479e84c6cd81291587d2ee68cba099e129</Application>
  <AppVersion>15.0000</AppVersion>
  <Words>558</Words>
  <Paragraphs>133</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2023-12-04T12:44:34Z</dcterms:created>
  <dc:creator>Trí Phạm Thanh</dc:creator>
  <dc:description/>
  <dc:language>en-US</dc:language>
  <cp:lastModifiedBy>Trí Phạm Thanh</cp:lastModifiedBy>
  <dcterms:modified xsi:type="dcterms:W3CDTF">2023-12-25T09:22:36Z</dcterms:modified>
  <cp:revision>103</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Department">
    <vt:lpwstr>FE FPTU HCM</vt:lpwstr>
  </property>
  <property fmtid="{D5CDD505-2E9C-101B-9397-08002B2CF9AE}" pid="3" name="PresentationFormat">
    <vt:lpwstr>Widescreen</vt:lpwstr>
  </property>
  <property fmtid="{D5CDD505-2E9C-101B-9397-08002B2CF9AE}" pid="4" name="Slides">
    <vt:r8>27</vt:r8>
  </property>
</Properties>
</file>